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2" r:id="rId5"/>
    <p:sldMasterId id="2147483684" r:id="rId6"/>
  </p:sldMasterIdLst>
  <p:sldIdLst>
    <p:sldId id="256" r:id="rId7"/>
    <p:sldId id="262" r:id="rId8"/>
    <p:sldId id="302" r:id="rId9"/>
    <p:sldId id="265" r:id="rId10"/>
    <p:sldId id="300" r:id="rId11"/>
    <p:sldId id="267" r:id="rId12"/>
    <p:sldId id="268" r:id="rId13"/>
    <p:sldId id="269" r:id="rId14"/>
    <p:sldId id="261" r:id="rId15"/>
    <p:sldId id="358" r:id="rId16"/>
    <p:sldId id="296" r:id="rId17"/>
    <p:sldId id="3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iaga, Braden" initials="CB" lastIdx="2" clrIdx="0">
    <p:extLst>
      <p:ext uri="{19B8F6BF-5375-455C-9EA6-DF929625EA0E}">
        <p15:presenceInfo xmlns:p15="http://schemas.microsoft.com/office/powerpoint/2012/main" userId="Cariaga, Brad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B5392-07CD-474D-9DCA-6BE3A01B4F0F}" v="177" dt="2022-02-23T13:59:51.665"/>
    <p1510:client id="{A7F69207-976C-DAAA-9952-0B0D85985D63}" v="59" dt="2022-02-23T15:43:18.443"/>
    <p1510:client id="{FE7DE3A9-4EC6-4583-A988-A62BD7AFBF2B}" v="4" dt="2022-03-17T19:08:27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96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Thiel" userId="d06965c8-d3fc-4dd9-b9b5-ad8c4111e757" providerId="ADAL" clId="{C5771F87-F89E-4BA1-B25D-3EAD56A5253F}"/>
    <pc:docChg chg="undo redo custSel addSld delSld modSld sldOrd">
      <pc:chgData name="Henry Thiel" userId="d06965c8-d3fc-4dd9-b9b5-ad8c4111e757" providerId="ADAL" clId="{C5771F87-F89E-4BA1-B25D-3EAD56A5253F}" dt="2022-02-21T04:55:43.356" v="1987" actId="20577"/>
      <pc:docMkLst>
        <pc:docMk/>
      </pc:docMkLst>
      <pc:sldChg chg="addSp delSp modSp mod">
        <pc:chgData name="Henry Thiel" userId="d06965c8-d3fc-4dd9-b9b5-ad8c4111e757" providerId="ADAL" clId="{C5771F87-F89E-4BA1-B25D-3EAD56A5253F}" dt="2022-02-21T04:13:47.309" v="442" actId="20577"/>
        <pc:sldMkLst>
          <pc:docMk/>
          <pc:sldMk cId="4033384841" sldId="262"/>
        </pc:sldMkLst>
        <pc:spChg chg="mod">
          <ac:chgData name="Henry Thiel" userId="d06965c8-d3fc-4dd9-b9b5-ad8c4111e757" providerId="ADAL" clId="{C5771F87-F89E-4BA1-B25D-3EAD56A5253F}" dt="2022-02-21T04:06:43.520" v="105" actId="20577"/>
          <ac:spMkLst>
            <pc:docMk/>
            <pc:sldMk cId="4033384841" sldId="262"/>
            <ac:spMk id="8" creationId="{00000000-0000-0000-0000-000000000000}"/>
          </ac:spMkLst>
        </pc:spChg>
        <pc:spChg chg="mod">
          <ac:chgData name="Henry Thiel" userId="d06965c8-d3fc-4dd9-b9b5-ad8c4111e757" providerId="ADAL" clId="{C5771F87-F89E-4BA1-B25D-3EAD56A5253F}" dt="2022-02-21T04:08:50.550" v="213" actId="20577"/>
          <ac:spMkLst>
            <pc:docMk/>
            <pc:sldMk cId="4033384841" sldId="262"/>
            <ac:spMk id="13" creationId="{149F9AA0-481B-494C-A972-BA902F8E71B0}"/>
          </ac:spMkLst>
        </pc:spChg>
        <pc:spChg chg="mod">
          <ac:chgData name="Henry Thiel" userId="d06965c8-d3fc-4dd9-b9b5-ad8c4111e757" providerId="ADAL" clId="{C5771F87-F89E-4BA1-B25D-3EAD56A5253F}" dt="2022-02-21T04:13:47.309" v="442" actId="20577"/>
          <ac:spMkLst>
            <pc:docMk/>
            <pc:sldMk cId="4033384841" sldId="262"/>
            <ac:spMk id="33" creationId="{0D74C3E9-00B3-44D2-AF16-474E2FE69FB1}"/>
          </ac:spMkLst>
        </pc:spChg>
        <pc:spChg chg="mod">
          <ac:chgData name="Henry Thiel" userId="d06965c8-d3fc-4dd9-b9b5-ad8c4111e757" providerId="ADAL" clId="{C5771F87-F89E-4BA1-B25D-3EAD56A5253F}" dt="2022-02-21T04:13:42.801" v="441" actId="20577"/>
          <ac:spMkLst>
            <pc:docMk/>
            <pc:sldMk cId="4033384841" sldId="262"/>
            <ac:spMk id="38" creationId="{C0DE518B-1630-4A85-B15C-1E6AD60F5F94}"/>
          </ac:spMkLst>
        </pc:spChg>
        <pc:spChg chg="mod">
          <ac:chgData name="Henry Thiel" userId="d06965c8-d3fc-4dd9-b9b5-ad8c4111e757" providerId="ADAL" clId="{C5771F87-F89E-4BA1-B25D-3EAD56A5253F}" dt="2022-02-21T04:09:08.696" v="225" actId="20577"/>
          <ac:spMkLst>
            <pc:docMk/>
            <pc:sldMk cId="4033384841" sldId="262"/>
            <ac:spMk id="44" creationId="{0A8D8B91-1095-45B6-95E5-AD274D346934}"/>
          </ac:spMkLst>
        </pc:spChg>
        <pc:grpChg chg="add del">
          <ac:chgData name="Henry Thiel" userId="d06965c8-d3fc-4dd9-b9b5-ad8c4111e757" providerId="ADAL" clId="{C5771F87-F89E-4BA1-B25D-3EAD56A5253F}" dt="2022-02-21T04:13:28.614" v="435" actId="478"/>
          <ac:grpSpMkLst>
            <pc:docMk/>
            <pc:sldMk cId="4033384841" sldId="262"/>
            <ac:grpSpMk id="40" creationId="{7881735B-C2F7-4A4D-A3A0-90DB5E99BF32}"/>
          </ac:grpSpMkLst>
        </pc:grpChg>
      </pc:sldChg>
      <pc:sldChg chg="modSp mod">
        <pc:chgData name="Henry Thiel" userId="d06965c8-d3fc-4dd9-b9b5-ad8c4111e757" providerId="ADAL" clId="{C5771F87-F89E-4BA1-B25D-3EAD56A5253F}" dt="2022-02-21T04:07:05.265" v="122" actId="403"/>
        <pc:sldMkLst>
          <pc:docMk/>
          <pc:sldMk cId="3477592903" sldId="265"/>
        </pc:sldMkLst>
        <pc:spChg chg="mod">
          <ac:chgData name="Henry Thiel" userId="d06965c8-d3fc-4dd9-b9b5-ad8c4111e757" providerId="ADAL" clId="{C5771F87-F89E-4BA1-B25D-3EAD56A5253F}" dt="2022-02-21T04:07:05.265" v="122" actId="403"/>
          <ac:spMkLst>
            <pc:docMk/>
            <pc:sldMk cId="3477592903" sldId="265"/>
            <ac:spMk id="3" creationId="{52D680E9-E26A-4421-B744-B45D7219B92C}"/>
          </ac:spMkLst>
        </pc:spChg>
      </pc:sldChg>
      <pc:sldChg chg="modSp mod">
        <pc:chgData name="Henry Thiel" userId="d06965c8-d3fc-4dd9-b9b5-ad8c4111e757" providerId="ADAL" clId="{C5771F87-F89E-4BA1-B25D-3EAD56A5253F}" dt="2022-02-21T04:04:15.590" v="38" actId="12"/>
        <pc:sldMkLst>
          <pc:docMk/>
          <pc:sldMk cId="1444541957" sldId="267"/>
        </pc:sldMkLst>
        <pc:spChg chg="mod">
          <ac:chgData name="Henry Thiel" userId="d06965c8-d3fc-4dd9-b9b5-ad8c4111e757" providerId="ADAL" clId="{C5771F87-F89E-4BA1-B25D-3EAD56A5253F}" dt="2022-02-21T04:04:06.375" v="32" actId="12"/>
          <ac:spMkLst>
            <pc:docMk/>
            <pc:sldMk cId="1444541957" sldId="267"/>
            <ac:spMk id="33" creationId="{3F1F9E25-2917-4932-A0EF-315F447EA441}"/>
          </ac:spMkLst>
        </pc:spChg>
        <pc:spChg chg="mod">
          <ac:chgData name="Henry Thiel" userId="d06965c8-d3fc-4dd9-b9b5-ad8c4111e757" providerId="ADAL" clId="{C5771F87-F89E-4BA1-B25D-3EAD56A5253F}" dt="2022-02-21T04:04:15.590" v="38" actId="12"/>
          <ac:spMkLst>
            <pc:docMk/>
            <pc:sldMk cId="1444541957" sldId="267"/>
            <ac:spMk id="36" creationId="{31906DC7-0125-4D8B-BA4D-7FF2C2E79421}"/>
          </ac:spMkLst>
        </pc:spChg>
        <pc:spChg chg="mod">
          <ac:chgData name="Henry Thiel" userId="d06965c8-d3fc-4dd9-b9b5-ad8c4111e757" providerId="ADAL" clId="{C5771F87-F89E-4BA1-B25D-3EAD56A5253F}" dt="2022-02-21T04:04:02.928" v="30" actId="12"/>
          <ac:spMkLst>
            <pc:docMk/>
            <pc:sldMk cId="1444541957" sldId="267"/>
            <ac:spMk id="39" creationId="{DF70F3D4-BF8C-435F-850B-E0258A34D611}"/>
          </ac:spMkLst>
        </pc:spChg>
      </pc:sldChg>
      <pc:sldChg chg="modSp mod">
        <pc:chgData name="Henry Thiel" userId="d06965c8-d3fc-4dd9-b9b5-ad8c4111e757" providerId="ADAL" clId="{C5771F87-F89E-4BA1-B25D-3EAD56A5253F}" dt="2022-02-21T04:03:59.179" v="28" actId="12"/>
        <pc:sldMkLst>
          <pc:docMk/>
          <pc:sldMk cId="2450928220" sldId="268"/>
        </pc:sldMkLst>
        <pc:spChg chg="mod">
          <ac:chgData name="Henry Thiel" userId="d06965c8-d3fc-4dd9-b9b5-ad8c4111e757" providerId="ADAL" clId="{C5771F87-F89E-4BA1-B25D-3EAD56A5253F}" dt="2022-02-21T04:03:50.081" v="20" actId="12"/>
          <ac:spMkLst>
            <pc:docMk/>
            <pc:sldMk cId="2450928220" sldId="268"/>
            <ac:spMk id="33" creationId="{3F1F9E25-2917-4932-A0EF-315F447EA441}"/>
          </ac:spMkLst>
        </pc:spChg>
        <pc:spChg chg="mod">
          <ac:chgData name="Henry Thiel" userId="d06965c8-d3fc-4dd9-b9b5-ad8c4111e757" providerId="ADAL" clId="{C5771F87-F89E-4BA1-B25D-3EAD56A5253F}" dt="2022-02-21T04:03:59.179" v="28" actId="12"/>
          <ac:spMkLst>
            <pc:docMk/>
            <pc:sldMk cId="2450928220" sldId="268"/>
            <ac:spMk id="36" creationId="{31906DC7-0125-4D8B-BA4D-7FF2C2E79421}"/>
          </ac:spMkLst>
        </pc:spChg>
        <pc:spChg chg="mod">
          <ac:chgData name="Henry Thiel" userId="d06965c8-d3fc-4dd9-b9b5-ad8c4111e757" providerId="ADAL" clId="{C5771F87-F89E-4BA1-B25D-3EAD56A5253F}" dt="2022-02-21T04:03:47.551" v="18" actId="12"/>
          <ac:spMkLst>
            <pc:docMk/>
            <pc:sldMk cId="2450928220" sldId="268"/>
            <ac:spMk id="39" creationId="{DF70F3D4-BF8C-435F-850B-E0258A34D611}"/>
          </ac:spMkLst>
        </pc:spChg>
      </pc:sldChg>
      <pc:sldChg chg="modSp mod">
        <pc:chgData name="Henry Thiel" userId="d06965c8-d3fc-4dd9-b9b5-ad8c4111e757" providerId="ADAL" clId="{C5771F87-F89E-4BA1-B25D-3EAD56A5253F}" dt="2022-02-21T04:03:43.683" v="16" actId="12"/>
        <pc:sldMkLst>
          <pc:docMk/>
          <pc:sldMk cId="4220191050" sldId="269"/>
        </pc:sldMkLst>
        <pc:spChg chg="mod">
          <ac:chgData name="Henry Thiel" userId="d06965c8-d3fc-4dd9-b9b5-ad8c4111e757" providerId="ADAL" clId="{C5771F87-F89E-4BA1-B25D-3EAD56A5253F}" dt="2022-02-21T04:03:34.474" v="9" actId="12"/>
          <ac:spMkLst>
            <pc:docMk/>
            <pc:sldMk cId="4220191050" sldId="269"/>
            <ac:spMk id="33" creationId="{3F1F9E25-2917-4932-A0EF-315F447EA441}"/>
          </ac:spMkLst>
        </pc:spChg>
        <pc:spChg chg="mod">
          <ac:chgData name="Henry Thiel" userId="d06965c8-d3fc-4dd9-b9b5-ad8c4111e757" providerId="ADAL" clId="{C5771F87-F89E-4BA1-B25D-3EAD56A5253F}" dt="2022-02-21T04:03:43.683" v="16" actId="12"/>
          <ac:spMkLst>
            <pc:docMk/>
            <pc:sldMk cId="4220191050" sldId="269"/>
            <ac:spMk id="36" creationId="{31906DC7-0125-4D8B-BA4D-7FF2C2E79421}"/>
          </ac:spMkLst>
        </pc:spChg>
        <pc:spChg chg="mod">
          <ac:chgData name="Henry Thiel" userId="d06965c8-d3fc-4dd9-b9b5-ad8c4111e757" providerId="ADAL" clId="{C5771F87-F89E-4BA1-B25D-3EAD56A5253F}" dt="2022-02-21T04:03:26.325" v="5" actId="12"/>
          <ac:spMkLst>
            <pc:docMk/>
            <pc:sldMk cId="4220191050" sldId="269"/>
            <ac:spMk id="39" creationId="{DF70F3D4-BF8C-435F-850B-E0258A34D611}"/>
          </ac:spMkLst>
        </pc:spChg>
        <pc:grpChg chg="mod">
          <ac:chgData name="Henry Thiel" userId="d06965c8-d3fc-4dd9-b9b5-ad8c4111e757" providerId="ADAL" clId="{C5771F87-F89E-4BA1-B25D-3EAD56A5253F}" dt="2022-02-21T04:03:10.439" v="1" actId="1076"/>
          <ac:grpSpMkLst>
            <pc:docMk/>
            <pc:sldMk cId="4220191050" sldId="269"/>
            <ac:grpSpMk id="38" creationId="{D216AC98-3FAF-4B88-9AB0-AF18C7780191}"/>
          </ac:grpSpMkLst>
        </pc:grpChg>
      </pc:sldChg>
      <pc:sldChg chg="addSp delSp mod">
        <pc:chgData name="Henry Thiel" userId="d06965c8-d3fc-4dd9-b9b5-ad8c4111e757" providerId="ADAL" clId="{C5771F87-F89E-4BA1-B25D-3EAD56A5253F}" dt="2022-02-21T04:33:47.321" v="1326" actId="22"/>
        <pc:sldMkLst>
          <pc:docMk/>
          <pc:sldMk cId="2434227846" sldId="296"/>
        </pc:sldMkLst>
        <pc:spChg chg="add del">
          <ac:chgData name="Henry Thiel" userId="d06965c8-d3fc-4dd9-b9b5-ad8c4111e757" providerId="ADAL" clId="{C5771F87-F89E-4BA1-B25D-3EAD56A5253F}" dt="2022-02-21T04:33:47.321" v="1326" actId="22"/>
          <ac:spMkLst>
            <pc:docMk/>
            <pc:sldMk cId="2434227846" sldId="296"/>
            <ac:spMk id="38" creationId="{FB32475E-9362-4A8C-9A84-33ACA5937BA2}"/>
          </ac:spMkLst>
        </pc:spChg>
      </pc:sldChg>
      <pc:sldChg chg="addSp delSp modSp new mod modClrScheme chgLayout">
        <pc:chgData name="Henry Thiel" userId="d06965c8-d3fc-4dd9-b9b5-ad8c4111e757" providerId="ADAL" clId="{C5771F87-F89E-4BA1-B25D-3EAD56A5253F}" dt="2022-02-21T04:14:05.439" v="444" actId="700"/>
        <pc:sldMkLst>
          <pc:docMk/>
          <pc:sldMk cId="2326931552" sldId="297"/>
        </pc:sldMkLst>
        <pc:spChg chg="del">
          <ac:chgData name="Henry Thiel" userId="d06965c8-d3fc-4dd9-b9b5-ad8c4111e757" providerId="ADAL" clId="{C5771F87-F89E-4BA1-B25D-3EAD56A5253F}" dt="2022-02-21T04:14:05.439" v="444" actId="700"/>
          <ac:spMkLst>
            <pc:docMk/>
            <pc:sldMk cId="2326931552" sldId="297"/>
            <ac:spMk id="2" creationId="{CC62782C-87DC-44D8-BCD3-26BEC75D7EB2}"/>
          </ac:spMkLst>
        </pc:spChg>
        <pc:spChg chg="add mod">
          <ac:chgData name="Henry Thiel" userId="d06965c8-d3fc-4dd9-b9b5-ad8c4111e757" providerId="ADAL" clId="{C5771F87-F89E-4BA1-B25D-3EAD56A5253F}" dt="2022-02-21T04:14:05.439" v="444" actId="700"/>
          <ac:spMkLst>
            <pc:docMk/>
            <pc:sldMk cId="2326931552" sldId="297"/>
            <ac:spMk id="3" creationId="{947853AF-F5D6-4888-8B65-F68631266FB3}"/>
          </ac:spMkLst>
        </pc:spChg>
      </pc:sldChg>
      <pc:sldChg chg="add ord">
        <pc:chgData name="Henry Thiel" userId="d06965c8-d3fc-4dd9-b9b5-ad8c4111e757" providerId="ADAL" clId="{C5771F87-F89E-4BA1-B25D-3EAD56A5253F}" dt="2022-02-21T04:14:18.323" v="448"/>
        <pc:sldMkLst>
          <pc:docMk/>
          <pc:sldMk cId="2259966610" sldId="298"/>
        </pc:sldMkLst>
      </pc:sldChg>
      <pc:sldChg chg="add ord">
        <pc:chgData name="Henry Thiel" userId="d06965c8-d3fc-4dd9-b9b5-ad8c4111e757" providerId="ADAL" clId="{C5771F87-F89E-4BA1-B25D-3EAD56A5253F}" dt="2022-02-21T04:14:19.468" v="450"/>
        <pc:sldMkLst>
          <pc:docMk/>
          <pc:sldMk cId="1783588482" sldId="299"/>
        </pc:sldMkLst>
      </pc:sldChg>
      <pc:sldChg chg="modSp add mod ord">
        <pc:chgData name="Henry Thiel" userId="d06965c8-d3fc-4dd9-b9b5-ad8c4111e757" providerId="ADAL" clId="{C5771F87-F89E-4BA1-B25D-3EAD56A5253F}" dt="2022-02-21T04:14:50.663" v="465" actId="20577"/>
        <pc:sldMkLst>
          <pc:docMk/>
          <pc:sldMk cId="1874917352" sldId="300"/>
        </pc:sldMkLst>
        <pc:spChg chg="mod">
          <ac:chgData name="Henry Thiel" userId="d06965c8-d3fc-4dd9-b9b5-ad8c4111e757" providerId="ADAL" clId="{C5771F87-F89E-4BA1-B25D-3EAD56A5253F}" dt="2022-02-21T04:14:50.663" v="465" actId="20577"/>
          <ac:spMkLst>
            <pc:docMk/>
            <pc:sldMk cId="1874917352" sldId="300"/>
            <ac:spMk id="4" creationId="{948A2979-A456-4286-B8FC-8FF4C0C58EFD}"/>
          </ac:spMkLst>
        </pc:spChg>
      </pc:sldChg>
      <pc:sldChg chg="addSp modSp new del mod modClrScheme chgLayout">
        <pc:chgData name="Henry Thiel" userId="d06965c8-d3fc-4dd9-b9b5-ad8c4111e757" providerId="ADAL" clId="{C5771F87-F89E-4BA1-B25D-3EAD56A5253F}" dt="2022-02-21T04:16:49.796" v="471" actId="2696"/>
        <pc:sldMkLst>
          <pc:docMk/>
          <pc:sldMk cId="2180658172" sldId="301"/>
        </pc:sldMkLst>
        <pc:spChg chg="add">
          <ac:chgData name="Henry Thiel" userId="d06965c8-d3fc-4dd9-b9b5-ad8c4111e757" providerId="ADAL" clId="{C5771F87-F89E-4BA1-B25D-3EAD56A5253F}" dt="2022-02-21T04:16:30.968" v="469"/>
          <ac:spMkLst>
            <pc:docMk/>
            <pc:sldMk cId="2180658172" sldId="301"/>
            <ac:spMk id="3" creationId="{F837ED08-4FD2-4A1B-AB25-06ABA7AF1292}"/>
          </ac:spMkLst>
        </pc:spChg>
      </pc:sldChg>
      <pc:sldChg chg="delSp modSp add mod">
        <pc:chgData name="Henry Thiel" userId="d06965c8-d3fc-4dd9-b9b5-ad8c4111e757" providerId="ADAL" clId="{C5771F87-F89E-4BA1-B25D-3EAD56A5253F}" dt="2022-02-21T04:29:43.254" v="1324" actId="20577"/>
        <pc:sldMkLst>
          <pc:docMk/>
          <pc:sldMk cId="3733450235" sldId="302"/>
        </pc:sldMkLst>
        <pc:spChg chg="mod">
          <ac:chgData name="Henry Thiel" userId="d06965c8-d3fc-4dd9-b9b5-ad8c4111e757" providerId="ADAL" clId="{C5771F87-F89E-4BA1-B25D-3EAD56A5253F}" dt="2022-02-21T04:16:56.679" v="481" actId="20577"/>
          <ac:spMkLst>
            <pc:docMk/>
            <pc:sldMk cId="3733450235" sldId="302"/>
            <ac:spMk id="6" creationId="{AC253628-B1F7-4C93-907B-354B6159994C}"/>
          </ac:spMkLst>
        </pc:spChg>
        <pc:spChg chg="mod">
          <ac:chgData name="Henry Thiel" userId="d06965c8-d3fc-4dd9-b9b5-ad8c4111e757" providerId="ADAL" clId="{C5771F87-F89E-4BA1-B25D-3EAD56A5253F}" dt="2022-02-21T04:26:42.662" v="919" actId="20577"/>
          <ac:spMkLst>
            <pc:docMk/>
            <pc:sldMk cId="3733450235" sldId="302"/>
            <ac:spMk id="7" creationId="{86F1E8D5-D34E-4C00-8023-EC9612812EF5}"/>
          </ac:spMkLst>
        </pc:spChg>
        <pc:spChg chg="del">
          <ac:chgData name="Henry Thiel" userId="d06965c8-d3fc-4dd9-b9b5-ad8c4111e757" providerId="ADAL" clId="{C5771F87-F89E-4BA1-B25D-3EAD56A5253F}" dt="2022-02-21T04:23:10.427" v="498" actId="478"/>
          <ac:spMkLst>
            <pc:docMk/>
            <pc:sldMk cId="3733450235" sldId="302"/>
            <ac:spMk id="11" creationId="{CA90D738-79BA-4F9B-ACC2-6B4839D0FD89}"/>
          </ac:spMkLst>
        </pc:spChg>
        <pc:spChg chg="mod">
          <ac:chgData name="Henry Thiel" userId="d06965c8-d3fc-4dd9-b9b5-ad8c4111e757" providerId="ADAL" clId="{C5771F87-F89E-4BA1-B25D-3EAD56A5253F}" dt="2022-02-21T04:29:43.254" v="1324" actId="20577"/>
          <ac:spMkLst>
            <pc:docMk/>
            <pc:sldMk cId="3733450235" sldId="302"/>
            <ac:spMk id="12" creationId="{477202D5-A01C-4EC0-9205-DAC5AC400161}"/>
          </ac:spMkLst>
        </pc:spChg>
      </pc:sldChg>
      <pc:sldChg chg="addSp delSp modSp add mod ord">
        <pc:chgData name="Henry Thiel" userId="d06965c8-d3fc-4dd9-b9b5-ad8c4111e757" providerId="ADAL" clId="{C5771F87-F89E-4BA1-B25D-3EAD56A5253F}" dt="2022-02-21T04:55:43.356" v="1987" actId="20577"/>
        <pc:sldMkLst>
          <pc:docMk/>
          <pc:sldMk cId="314090932" sldId="358"/>
        </pc:sldMkLst>
        <pc:spChg chg="add del mod">
          <ac:chgData name="Henry Thiel" userId="d06965c8-d3fc-4dd9-b9b5-ad8c4111e757" providerId="ADAL" clId="{C5771F87-F89E-4BA1-B25D-3EAD56A5253F}" dt="2022-02-21T04:34:41.304" v="1335"/>
          <ac:spMkLst>
            <pc:docMk/>
            <pc:sldMk cId="314090932" sldId="358"/>
            <ac:spMk id="2" creationId="{14DC8A34-4350-4D18-9E0A-B81568C3C1ED}"/>
          </ac:spMkLst>
        </pc:spChg>
        <pc:spChg chg="del mod">
          <ac:chgData name="Henry Thiel" userId="d06965c8-d3fc-4dd9-b9b5-ad8c4111e757" providerId="ADAL" clId="{C5771F87-F89E-4BA1-B25D-3EAD56A5253F}" dt="2022-02-21T04:36:53.678" v="1383" actId="478"/>
          <ac:spMkLst>
            <pc:docMk/>
            <pc:sldMk cId="314090932" sldId="358"/>
            <ac:spMk id="3" creationId="{94397354-4C1C-4F22-96FF-53F86E627E15}"/>
          </ac:spMkLst>
        </pc:spChg>
        <pc:spChg chg="del">
          <ac:chgData name="Henry Thiel" userId="d06965c8-d3fc-4dd9-b9b5-ad8c4111e757" providerId="ADAL" clId="{C5771F87-F89E-4BA1-B25D-3EAD56A5253F}" dt="2022-02-21T04:33:59.245" v="1330" actId="478"/>
          <ac:spMkLst>
            <pc:docMk/>
            <pc:sldMk cId="314090932" sldId="358"/>
            <ac:spMk id="4" creationId="{5D77AED2-7A5A-4FF6-9184-1D26F7B816D1}"/>
          </ac:spMkLst>
        </pc:spChg>
        <pc:spChg chg="mod">
          <ac:chgData name="Henry Thiel" userId="d06965c8-d3fc-4dd9-b9b5-ad8c4111e757" providerId="ADAL" clId="{C5771F87-F89E-4BA1-B25D-3EAD56A5253F}" dt="2022-02-21T04:42:30.720" v="1750" actId="1076"/>
          <ac:spMkLst>
            <pc:docMk/>
            <pc:sldMk cId="314090932" sldId="358"/>
            <ac:spMk id="5" creationId="{3833508D-E8C2-42C9-9140-1F67A798D00C}"/>
          </ac:spMkLst>
        </pc:spChg>
        <pc:spChg chg="mod">
          <ac:chgData name="Henry Thiel" userId="d06965c8-d3fc-4dd9-b9b5-ad8c4111e757" providerId="ADAL" clId="{C5771F87-F89E-4BA1-B25D-3EAD56A5253F}" dt="2022-02-21T04:42:55.215" v="1757" actId="122"/>
          <ac:spMkLst>
            <pc:docMk/>
            <pc:sldMk cId="314090932" sldId="358"/>
            <ac:spMk id="6" creationId="{CA1BDF20-5163-45F3-9B57-B176FE7722DD}"/>
          </ac:spMkLst>
        </pc:spChg>
        <pc:spChg chg="add del">
          <ac:chgData name="Henry Thiel" userId="d06965c8-d3fc-4dd9-b9b5-ad8c4111e757" providerId="ADAL" clId="{C5771F87-F89E-4BA1-B25D-3EAD56A5253F}" dt="2022-02-21T04:34:45.768" v="1337"/>
          <ac:spMkLst>
            <pc:docMk/>
            <pc:sldMk cId="314090932" sldId="358"/>
            <ac:spMk id="7" creationId="{7F6D875D-E2DD-4316-AF77-43BE1B87F77A}"/>
          </ac:spMkLst>
        </pc:spChg>
        <pc:spChg chg="mod">
          <ac:chgData name="Henry Thiel" userId="d06965c8-d3fc-4dd9-b9b5-ad8c4111e757" providerId="ADAL" clId="{C5771F87-F89E-4BA1-B25D-3EAD56A5253F}" dt="2022-02-21T04:37:16.854" v="1405" actId="20577"/>
          <ac:spMkLst>
            <pc:docMk/>
            <pc:sldMk cId="314090932" sldId="358"/>
            <ac:spMk id="8" creationId="{38D44066-3915-4DD2-8956-B4059FE1D976}"/>
          </ac:spMkLst>
        </pc:spChg>
        <pc:spChg chg="add del">
          <ac:chgData name="Henry Thiel" userId="d06965c8-d3fc-4dd9-b9b5-ad8c4111e757" providerId="ADAL" clId="{C5771F87-F89E-4BA1-B25D-3EAD56A5253F}" dt="2022-02-21T04:34:48.436" v="1339"/>
          <ac:spMkLst>
            <pc:docMk/>
            <pc:sldMk cId="314090932" sldId="358"/>
            <ac:spMk id="9" creationId="{5ADF1452-E6EF-4D32-A989-E16E5E75F9EA}"/>
          </ac:spMkLst>
        </pc:spChg>
        <pc:spChg chg="add del">
          <ac:chgData name="Henry Thiel" userId="d06965c8-d3fc-4dd9-b9b5-ad8c4111e757" providerId="ADAL" clId="{C5771F87-F89E-4BA1-B25D-3EAD56A5253F}" dt="2022-02-21T04:36:33.640" v="1380" actId="22"/>
          <ac:spMkLst>
            <pc:docMk/>
            <pc:sldMk cId="314090932" sldId="358"/>
            <ac:spMk id="12" creationId="{7FFDBAF5-D7DD-43DD-BCF8-5410B6DD0DBC}"/>
          </ac:spMkLst>
        </pc:spChg>
        <pc:spChg chg="add mod">
          <ac:chgData name="Henry Thiel" userId="d06965c8-d3fc-4dd9-b9b5-ad8c4111e757" providerId="ADAL" clId="{C5771F87-F89E-4BA1-B25D-3EAD56A5253F}" dt="2022-02-21T04:39:59.108" v="1463" actId="1076"/>
          <ac:spMkLst>
            <pc:docMk/>
            <pc:sldMk cId="314090932" sldId="358"/>
            <ac:spMk id="13" creationId="{A5500BAE-AE2E-4E28-8D45-75BC5BEAD08A}"/>
          </ac:spMkLst>
        </pc:spChg>
        <pc:spChg chg="add mod">
          <ac:chgData name="Henry Thiel" userId="d06965c8-d3fc-4dd9-b9b5-ad8c4111e757" providerId="ADAL" clId="{C5771F87-F89E-4BA1-B25D-3EAD56A5253F}" dt="2022-02-21T04:55:43.356" v="1987" actId="20577"/>
          <ac:spMkLst>
            <pc:docMk/>
            <pc:sldMk cId="314090932" sldId="358"/>
            <ac:spMk id="14" creationId="{702CCFB3-672B-4E8B-A93D-18307D436401}"/>
          </ac:spMkLst>
        </pc:spChg>
        <pc:spChg chg="add mod">
          <ac:chgData name="Henry Thiel" userId="d06965c8-d3fc-4dd9-b9b5-ad8c4111e757" providerId="ADAL" clId="{C5771F87-F89E-4BA1-B25D-3EAD56A5253F}" dt="2022-02-21T04:43:02.055" v="1760" actId="14100"/>
          <ac:spMkLst>
            <pc:docMk/>
            <pc:sldMk cId="314090932" sldId="358"/>
            <ac:spMk id="15" creationId="{08D3D517-64B8-45FF-A2E5-4F8FB1F565BE}"/>
          </ac:spMkLst>
        </pc:spChg>
        <pc:picChg chg="add del mod">
          <ac:chgData name="Henry Thiel" userId="d06965c8-d3fc-4dd9-b9b5-ad8c4111e757" providerId="ADAL" clId="{C5771F87-F89E-4BA1-B25D-3EAD56A5253F}" dt="2022-02-21T04:36:18.951" v="1378"/>
          <ac:picMkLst>
            <pc:docMk/>
            <pc:sldMk cId="314090932" sldId="358"/>
            <ac:picMk id="10" creationId="{20CFA7D7-0D3A-4E3E-8ACA-01D33704D772}"/>
          </ac:picMkLst>
        </pc:picChg>
      </pc:sldChg>
      <pc:sldChg chg="add del">
        <pc:chgData name="Henry Thiel" userId="d06965c8-d3fc-4dd9-b9b5-ad8c4111e757" providerId="ADAL" clId="{C5771F87-F89E-4BA1-B25D-3EAD56A5253F}" dt="2022-02-21T04:40:03.155" v="1464" actId="2696"/>
        <pc:sldMkLst>
          <pc:docMk/>
          <pc:sldMk cId="3278666108" sldId="359"/>
        </pc:sldMkLst>
      </pc:sldChg>
      <pc:sldMasterChg chg="delSldLayout">
        <pc:chgData name="Henry Thiel" userId="d06965c8-d3fc-4dd9-b9b5-ad8c4111e757" providerId="ADAL" clId="{C5771F87-F89E-4BA1-B25D-3EAD56A5253F}" dt="2022-02-21T04:40:03.155" v="1464" actId="2696"/>
        <pc:sldMasterMkLst>
          <pc:docMk/>
          <pc:sldMasterMk cId="3731046580" sldId="2147483650"/>
        </pc:sldMasterMkLst>
        <pc:sldLayoutChg chg="del">
          <pc:chgData name="Henry Thiel" userId="d06965c8-d3fc-4dd9-b9b5-ad8c4111e757" providerId="ADAL" clId="{C5771F87-F89E-4BA1-B25D-3EAD56A5253F}" dt="2022-02-21T04:40:03.155" v="1464" actId="2696"/>
          <pc:sldLayoutMkLst>
            <pc:docMk/>
            <pc:sldMasterMk cId="3731046580" sldId="2147483650"/>
            <pc:sldLayoutMk cId="2739423421" sldId="2147483757"/>
          </pc:sldLayoutMkLst>
        </pc:sldLayoutChg>
      </pc:sldMasterChg>
    </pc:docChg>
  </pc:docChgLst>
  <pc:docChgLst>
    <pc:chgData name="Thiel, Henry" userId="S::hthiel6474@floridapoly.edu::d06965c8-d3fc-4dd9-b9b5-ad8c4111e757" providerId="AD" clId="Web-{45C4BD8A-58FF-0600-F0FF-1C7CD5DB3FE8}"/>
    <pc:docChg chg="addSld delSld modSld">
      <pc:chgData name="Thiel, Henry" userId="S::hthiel6474@floridapoly.edu::d06965c8-d3fc-4dd9-b9b5-ad8c4111e757" providerId="AD" clId="Web-{45C4BD8A-58FF-0600-F0FF-1C7CD5DB3FE8}" dt="2022-02-21T00:56:15.798" v="331" actId="1076"/>
      <pc:docMkLst>
        <pc:docMk/>
      </pc:docMkLst>
      <pc:sldChg chg="addSp delSp modSp">
        <pc:chgData name="Thiel, Henry" userId="S::hthiel6474@floridapoly.edu::d06965c8-d3fc-4dd9-b9b5-ad8c4111e757" providerId="AD" clId="Web-{45C4BD8A-58FF-0600-F0FF-1C7CD5DB3FE8}" dt="2022-02-20T23:53:45.618" v="66"/>
        <pc:sldMkLst>
          <pc:docMk/>
          <pc:sldMk cId="2582224218" sldId="260"/>
        </pc:sldMkLst>
        <pc:spChg chg="add del mod">
          <ac:chgData name="Thiel, Henry" userId="S::hthiel6474@floridapoly.edu::d06965c8-d3fc-4dd9-b9b5-ad8c4111e757" providerId="AD" clId="Web-{45C4BD8A-58FF-0600-F0FF-1C7CD5DB3FE8}" dt="2022-02-20T23:53:45.618" v="66"/>
          <ac:spMkLst>
            <pc:docMk/>
            <pc:sldMk cId="2582224218" sldId="260"/>
            <ac:spMk id="3" creationId="{E4BF5D5F-FA77-4961-81AC-F49CFF6737B7}"/>
          </ac:spMkLst>
        </pc:spChg>
      </pc:sldChg>
      <pc:sldChg chg="add del">
        <pc:chgData name="Thiel, Henry" userId="S::hthiel6474@floridapoly.edu::d06965c8-d3fc-4dd9-b9b5-ad8c4111e757" providerId="AD" clId="Web-{45C4BD8A-58FF-0600-F0FF-1C7CD5DB3FE8}" dt="2022-02-20T23:00:27.469" v="1"/>
        <pc:sldMkLst>
          <pc:docMk/>
          <pc:sldMk cId="4033384841" sldId="262"/>
        </pc:sldMkLst>
      </pc:sldChg>
      <pc:sldChg chg="new del mod modClrScheme chgLayout">
        <pc:chgData name="Thiel, Henry" userId="S::hthiel6474@floridapoly.edu::d06965c8-d3fc-4dd9-b9b5-ad8c4111e757" providerId="AD" clId="Web-{45C4BD8A-58FF-0600-F0FF-1C7CD5DB3FE8}" dt="2022-02-20T23:02:07.585" v="7"/>
        <pc:sldMkLst>
          <pc:docMk/>
          <pc:sldMk cId="3322321954" sldId="263"/>
        </pc:sldMkLst>
      </pc:sldChg>
      <pc:sldChg chg="new del">
        <pc:chgData name="Thiel, Henry" userId="S::hthiel6474@floridapoly.edu::d06965c8-d3fc-4dd9-b9b5-ad8c4111e757" providerId="AD" clId="Web-{45C4BD8A-58FF-0600-F0FF-1C7CD5DB3FE8}" dt="2022-02-20T23:02:06.694" v="6"/>
        <pc:sldMkLst>
          <pc:docMk/>
          <pc:sldMk cId="2188307612" sldId="264"/>
        </pc:sldMkLst>
      </pc:sldChg>
      <pc:sldChg chg="delSp modSp add">
        <pc:chgData name="Thiel, Henry" userId="S::hthiel6474@floridapoly.edu::d06965c8-d3fc-4dd9-b9b5-ad8c4111e757" providerId="AD" clId="Web-{45C4BD8A-58FF-0600-F0FF-1C7CD5DB3FE8}" dt="2022-02-20T23:36:29.541" v="60" actId="14100"/>
        <pc:sldMkLst>
          <pc:docMk/>
          <pc:sldMk cId="3477592903" sldId="265"/>
        </pc:sldMkLst>
        <pc:spChg chg="mod">
          <ac:chgData name="Thiel, Henry" userId="S::hthiel6474@floridapoly.edu::d06965c8-d3fc-4dd9-b9b5-ad8c4111e757" providerId="AD" clId="Web-{45C4BD8A-58FF-0600-F0FF-1C7CD5DB3FE8}" dt="2022-02-20T23:03:37.075" v="28" actId="20577"/>
          <ac:spMkLst>
            <pc:docMk/>
            <pc:sldMk cId="3477592903" sldId="265"/>
            <ac:spMk id="2" creationId="{E9DFAE88-EBFA-42BE-B6CB-4329564BD567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04:09.327" v="37" actId="20577"/>
          <ac:spMkLst>
            <pc:docMk/>
            <pc:sldMk cId="3477592903" sldId="265"/>
            <ac:spMk id="3" creationId="{52D680E9-E26A-4421-B744-B45D7219B92C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36:29.541" v="60" actId="14100"/>
          <ac:spMkLst>
            <pc:docMk/>
            <pc:sldMk cId="3477592903" sldId="265"/>
            <ac:spMk id="9" creationId="{690E2837-94BB-4468-892E-8626739A665A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36:22.291" v="57" actId="14100"/>
          <ac:spMkLst>
            <pc:docMk/>
            <pc:sldMk cId="3477592903" sldId="265"/>
            <ac:spMk id="10" creationId="{0F5CECEC-DB18-43CC-891B-F9E5C1E9F2D2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36:17.900" v="56" actId="1076"/>
          <ac:spMkLst>
            <pc:docMk/>
            <pc:sldMk cId="3477592903" sldId="265"/>
            <ac:spMk id="11" creationId="{7AC78F89-1CE3-4D96-AC29-A9358BFA365C}"/>
          </ac:spMkLst>
        </pc:spChg>
        <pc:spChg chg="del">
          <ac:chgData name="Thiel, Henry" userId="S::hthiel6474@floridapoly.edu::d06965c8-d3fc-4dd9-b9b5-ad8c4111e757" providerId="AD" clId="Web-{45C4BD8A-58FF-0600-F0FF-1C7CD5DB3FE8}" dt="2022-02-20T23:36:01.791" v="54"/>
          <ac:spMkLst>
            <pc:docMk/>
            <pc:sldMk cId="3477592903" sldId="265"/>
            <ac:spMk id="12" creationId="{CBB36FB8-7B69-4EE4-AE5F-B75C7195627A}"/>
          </ac:spMkLst>
        </pc:spChg>
        <pc:spChg chg="del">
          <ac:chgData name="Thiel, Henry" userId="S::hthiel6474@floridapoly.edu::d06965c8-d3fc-4dd9-b9b5-ad8c4111e757" providerId="AD" clId="Web-{45C4BD8A-58FF-0600-F0FF-1C7CD5DB3FE8}" dt="2022-02-20T23:36:00.525" v="53"/>
          <ac:spMkLst>
            <pc:docMk/>
            <pc:sldMk cId="3477592903" sldId="265"/>
            <ac:spMk id="13" creationId="{C1ED491C-E9F8-4B02-BF3B-FD968A688352}"/>
          </ac:spMkLst>
        </pc:spChg>
        <pc:spChg chg="del">
          <ac:chgData name="Thiel, Henry" userId="S::hthiel6474@floridapoly.edu::d06965c8-d3fc-4dd9-b9b5-ad8c4111e757" providerId="AD" clId="Web-{45C4BD8A-58FF-0600-F0FF-1C7CD5DB3FE8}" dt="2022-02-20T23:35:59.275" v="52"/>
          <ac:spMkLst>
            <pc:docMk/>
            <pc:sldMk cId="3477592903" sldId="265"/>
            <ac:spMk id="14" creationId="{55205629-FFBF-4050-A02C-F2B9A596EF87}"/>
          </ac:spMkLst>
        </pc:spChg>
      </pc:sldChg>
      <pc:sldChg chg="new del">
        <pc:chgData name="Thiel, Henry" userId="S::hthiel6474@floridapoly.edu::d06965c8-d3fc-4dd9-b9b5-ad8c4111e757" providerId="AD" clId="Web-{45C4BD8A-58FF-0600-F0FF-1C7CD5DB3FE8}" dt="2022-02-20T23:53:42.962" v="62"/>
        <pc:sldMkLst>
          <pc:docMk/>
          <pc:sldMk cId="84821324" sldId="266"/>
        </pc:sldMkLst>
      </pc:sldChg>
      <pc:sldChg chg="new del">
        <pc:chgData name="Thiel, Henry" userId="S::hthiel6474@floridapoly.edu::d06965c8-d3fc-4dd9-b9b5-ad8c4111e757" providerId="AD" clId="Web-{45C4BD8A-58FF-0600-F0FF-1C7CD5DB3FE8}" dt="2022-02-20T23:53:57.166" v="69"/>
        <pc:sldMkLst>
          <pc:docMk/>
          <pc:sldMk cId="4029924316" sldId="266"/>
        </pc:sldMkLst>
      </pc:sldChg>
      <pc:sldChg chg="addSp delSp modSp add">
        <pc:chgData name="Thiel, Henry" userId="S::hthiel6474@floridapoly.edu::d06965c8-d3fc-4dd9-b9b5-ad8c4111e757" providerId="AD" clId="Web-{45C4BD8A-58FF-0600-F0FF-1C7CD5DB3FE8}" dt="2022-02-21T00:33:48.831" v="167" actId="20577"/>
        <pc:sldMkLst>
          <pc:docMk/>
          <pc:sldMk cId="1444541957" sldId="267"/>
        </pc:sldMkLst>
        <pc:spChg chg="mod">
          <ac:chgData name="Thiel, Henry" userId="S::hthiel6474@floridapoly.edu::d06965c8-d3fc-4dd9-b9b5-ad8c4111e757" providerId="AD" clId="Web-{45C4BD8A-58FF-0600-F0FF-1C7CD5DB3FE8}" dt="2022-02-20T23:55:10.261" v="85" actId="20577"/>
          <ac:spMkLst>
            <pc:docMk/>
            <pc:sldMk cId="1444541957" sldId="267"/>
            <ac:spMk id="2" creationId="{00000000-0000-0000-0000-000000000000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56:55.310" v="105" actId="20577"/>
          <ac:spMkLst>
            <pc:docMk/>
            <pc:sldMk cId="1444541957" sldId="267"/>
            <ac:spMk id="33" creationId="{3F1F9E25-2917-4932-A0EF-315F447EA441}"/>
          </ac:spMkLst>
        </pc:spChg>
        <pc:spChg chg="mod">
          <ac:chgData name="Thiel, Henry" userId="S::hthiel6474@floridapoly.edu::d06965c8-d3fc-4dd9-b9b5-ad8c4111e757" providerId="AD" clId="Web-{45C4BD8A-58FF-0600-F0FF-1C7CD5DB3FE8}" dt="2022-02-20T23:56:38.919" v="98" actId="20577"/>
          <ac:spMkLst>
            <pc:docMk/>
            <pc:sldMk cId="1444541957" sldId="267"/>
            <ac:spMk id="34" creationId="{7543321C-6E7F-4CD7-A233-5BB4B8389A6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33:48.831" v="167" actId="20577"/>
          <ac:spMkLst>
            <pc:docMk/>
            <pc:sldMk cId="1444541957" sldId="267"/>
            <ac:spMk id="36" creationId="{31906DC7-0125-4D8B-BA4D-7FF2C2E7942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10:59.299" v="130" actId="20577"/>
          <ac:spMkLst>
            <pc:docMk/>
            <pc:sldMk cId="1444541957" sldId="267"/>
            <ac:spMk id="37" creationId="{091E4F88-C7BC-4F60-8237-D2DF33E0D5F0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10:30.049" v="125" actId="20577"/>
          <ac:spMkLst>
            <pc:docMk/>
            <pc:sldMk cId="1444541957" sldId="267"/>
            <ac:spMk id="39" creationId="{DF70F3D4-BF8C-435F-850B-E0258A34D61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10:25.299" v="120" actId="20577"/>
          <ac:spMkLst>
            <pc:docMk/>
            <pc:sldMk cId="1444541957" sldId="267"/>
            <ac:spMk id="40" creationId="{A30219C6-7901-4F69-AA86-9C5343CB4406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26:39.994" v="162" actId="20577"/>
          <ac:spMkLst>
            <pc:docMk/>
            <pc:sldMk cId="1444541957" sldId="267"/>
            <ac:spMk id="42" creationId="{C38B5411-B763-4D2D-86A7-05CC56D17449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28:16.668" v="165" actId="20577"/>
          <ac:spMkLst>
            <pc:docMk/>
            <pc:sldMk cId="1444541957" sldId="267"/>
            <ac:spMk id="43" creationId="{5F5A462E-29DF-4A3E-B2CE-569F50D58932}"/>
          </ac:spMkLst>
        </pc:spChg>
        <pc:spChg chg="add del mod">
          <ac:chgData name="Thiel, Henry" userId="S::hthiel6474@floridapoly.edu::d06965c8-d3fc-4dd9-b9b5-ad8c4111e757" providerId="AD" clId="Web-{45C4BD8A-58FF-0600-F0FF-1C7CD5DB3FE8}" dt="2022-02-20T23:55:15.948" v="86"/>
          <ac:spMkLst>
            <pc:docMk/>
            <pc:sldMk cId="1444541957" sldId="267"/>
            <ac:spMk id="45" creationId="{5FE641D7-CBB9-4791-98FC-18E0E8E10C95}"/>
          </ac:spMkLst>
        </pc:spChg>
        <pc:spChg chg="add mod">
          <ac:chgData name="Thiel, Henry" userId="S::hthiel6474@floridapoly.edu::d06965c8-d3fc-4dd9-b9b5-ad8c4111e757" providerId="AD" clId="Web-{45C4BD8A-58FF-0600-F0FF-1C7CD5DB3FE8}" dt="2022-02-20T23:55:45.137" v="91" actId="1076"/>
          <ac:spMkLst>
            <pc:docMk/>
            <pc:sldMk cId="1444541957" sldId="267"/>
            <ac:spMk id="47" creationId="{CE70CDE8-4DBB-4BA4-9EF3-D0FA173C1D97}"/>
          </ac:spMkLst>
        </pc:spChg>
        <pc:grpChg chg="mod">
          <ac:chgData name="Thiel, Henry" userId="S::hthiel6474@floridapoly.edu::d06965c8-d3fc-4dd9-b9b5-ad8c4111e757" providerId="AD" clId="Web-{45C4BD8A-58FF-0600-F0FF-1C7CD5DB3FE8}" dt="2022-02-21T00:04:37.413" v="110" actId="14100"/>
          <ac:grpSpMkLst>
            <pc:docMk/>
            <pc:sldMk cId="1444541957" sldId="267"/>
            <ac:grpSpMk id="38" creationId="{D216AC98-3FAF-4B88-9AB0-AF18C7780191}"/>
          </ac:grpSpMkLst>
        </pc:grpChg>
      </pc:sldChg>
      <pc:sldChg chg="delSp modSp add replId">
        <pc:chgData name="Thiel, Henry" userId="S::hthiel6474@floridapoly.edu::d06965c8-d3fc-4dd9-b9b5-ad8c4111e757" providerId="AD" clId="Web-{45C4BD8A-58FF-0600-F0FF-1C7CD5DB3FE8}" dt="2022-02-21T00:49:31.023" v="259" actId="20577"/>
        <pc:sldMkLst>
          <pc:docMk/>
          <pc:sldMk cId="2450928220" sldId="268"/>
        </pc:sldMkLst>
        <pc:spChg chg="mod">
          <ac:chgData name="Thiel, Henry" userId="S::hthiel6474@floridapoly.edu::d06965c8-d3fc-4dd9-b9b5-ad8c4111e757" providerId="AD" clId="Web-{45C4BD8A-58FF-0600-F0FF-1C7CD5DB3FE8}" dt="2022-02-21T00:36:59.726" v="170" actId="20577"/>
          <ac:spMkLst>
            <pc:docMk/>
            <pc:sldMk cId="2450928220" sldId="268"/>
            <ac:spMk id="2" creationId="{00000000-0000-0000-0000-000000000000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46:00.003" v="205" actId="20577"/>
          <ac:spMkLst>
            <pc:docMk/>
            <pc:sldMk cId="2450928220" sldId="268"/>
            <ac:spMk id="33" creationId="{3F1F9E25-2917-4932-A0EF-315F447EA44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45:23.643" v="181" actId="20577"/>
          <ac:spMkLst>
            <pc:docMk/>
            <pc:sldMk cId="2450928220" sldId="268"/>
            <ac:spMk id="34" creationId="{7543321C-6E7F-4CD7-A233-5BB4B8389A6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49:31.023" v="259" actId="20577"/>
          <ac:spMkLst>
            <pc:docMk/>
            <pc:sldMk cId="2450928220" sldId="268"/>
            <ac:spMk id="36" creationId="{31906DC7-0125-4D8B-BA4D-7FF2C2E7942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48:12.006" v="225" actId="20577"/>
          <ac:spMkLst>
            <pc:docMk/>
            <pc:sldMk cId="2450928220" sldId="268"/>
            <ac:spMk id="39" creationId="{DF70F3D4-BF8C-435F-850B-E0258A34D61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47:58.990" v="210" actId="20577"/>
          <ac:spMkLst>
            <pc:docMk/>
            <pc:sldMk cId="2450928220" sldId="268"/>
            <ac:spMk id="40" creationId="{A30219C6-7901-4F69-AA86-9C5343CB4406}"/>
          </ac:spMkLst>
        </pc:spChg>
        <pc:spChg chg="del topLvl">
          <ac:chgData name="Thiel, Henry" userId="S::hthiel6474@floridapoly.edu::d06965c8-d3fc-4dd9-b9b5-ad8c4111e757" providerId="AD" clId="Web-{45C4BD8A-58FF-0600-F0FF-1C7CD5DB3FE8}" dt="2022-02-21T00:48:35.912" v="227"/>
          <ac:spMkLst>
            <pc:docMk/>
            <pc:sldMk cId="2450928220" sldId="268"/>
            <ac:spMk id="42" creationId="{C38B5411-B763-4D2D-86A7-05CC56D17449}"/>
          </ac:spMkLst>
        </pc:spChg>
        <pc:spChg chg="del topLvl">
          <ac:chgData name="Thiel, Henry" userId="S::hthiel6474@floridapoly.edu::d06965c8-d3fc-4dd9-b9b5-ad8c4111e757" providerId="AD" clId="Web-{45C4BD8A-58FF-0600-F0FF-1C7CD5DB3FE8}" dt="2022-02-21T00:48:32.256" v="226"/>
          <ac:spMkLst>
            <pc:docMk/>
            <pc:sldMk cId="2450928220" sldId="268"/>
            <ac:spMk id="43" creationId="{5F5A462E-29DF-4A3E-B2CE-569F50D58932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37:18.210" v="175" actId="1076"/>
          <ac:spMkLst>
            <pc:docMk/>
            <pc:sldMk cId="2450928220" sldId="268"/>
            <ac:spMk id="47" creationId="{CE70CDE8-4DBB-4BA4-9EF3-D0FA173C1D97}"/>
          </ac:spMkLst>
        </pc:spChg>
        <pc:grpChg chg="del">
          <ac:chgData name="Thiel, Henry" userId="S::hthiel6474@floridapoly.edu::d06965c8-d3fc-4dd9-b9b5-ad8c4111e757" providerId="AD" clId="Web-{45C4BD8A-58FF-0600-F0FF-1C7CD5DB3FE8}" dt="2022-02-21T00:48:32.256" v="226"/>
          <ac:grpSpMkLst>
            <pc:docMk/>
            <pc:sldMk cId="2450928220" sldId="268"/>
            <ac:grpSpMk id="41" creationId="{BFF2B409-F4FA-4DC9-9D15-88BDDB3E065B}"/>
          </ac:grpSpMkLst>
        </pc:grpChg>
      </pc:sldChg>
      <pc:sldChg chg="modSp add replId">
        <pc:chgData name="Thiel, Henry" userId="S::hthiel6474@floridapoly.edu::d06965c8-d3fc-4dd9-b9b5-ad8c4111e757" providerId="AD" clId="Web-{45C4BD8A-58FF-0600-F0FF-1C7CD5DB3FE8}" dt="2022-02-21T00:56:15.798" v="331" actId="1076"/>
        <pc:sldMkLst>
          <pc:docMk/>
          <pc:sldMk cId="4220191050" sldId="269"/>
        </pc:sldMkLst>
        <pc:spChg chg="mod">
          <ac:chgData name="Thiel, Henry" userId="S::hthiel6474@floridapoly.edu::d06965c8-d3fc-4dd9-b9b5-ad8c4111e757" providerId="AD" clId="Web-{45C4BD8A-58FF-0600-F0FF-1C7CD5DB3FE8}" dt="2022-02-21T00:50:57.931" v="263" actId="20577"/>
          <ac:spMkLst>
            <pc:docMk/>
            <pc:sldMk cId="4220191050" sldId="269"/>
            <ac:spMk id="2" creationId="{00000000-0000-0000-0000-000000000000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51:25.433" v="281" actId="20577"/>
          <ac:spMkLst>
            <pc:docMk/>
            <pc:sldMk cId="4220191050" sldId="269"/>
            <ac:spMk id="33" creationId="{3F1F9E25-2917-4932-A0EF-315F447EA44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56:00.829" v="330" actId="20577"/>
          <ac:spMkLst>
            <pc:docMk/>
            <pc:sldMk cId="4220191050" sldId="269"/>
            <ac:spMk id="36" creationId="{31906DC7-0125-4D8B-BA4D-7FF2C2E7942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55:26" v="298" actId="20577"/>
          <ac:spMkLst>
            <pc:docMk/>
            <pc:sldMk cId="4220191050" sldId="269"/>
            <ac:spMk id="39" creationId="{DF70F3D4-BF8C-435F-850B-E0258A34D611}"/>
          </ac:spMkLst>
        </pc:spChg>
        <pc:spChg chg="mod">
          <ac:chgData name="Thiel, Henry" userId="S::hthiel6474@floridapoly.edu::d06965c8-d3fc-4dd9-b9b5-ad8c4111e757" providerId="AD" clId="Web-{45C4BD8A-58FF-0600-F0FF-1C7CD5DB3FE8}" dt="2022-02-21T00:50:56.134" v="261" actId="20577"/>
          <ac:spMkLst>
            <pc:docMk/>
            <pc:sldMk cId="4220191050" sldId="269"/>
            <ac:spMk id="47" creationId="{CE70CDE8-4DBB-4BA4-9EF3-D0FA173C1D97}"/>
          </ac:spMkLst>
        </pc:spChg>
        <pc:grpChg chg="mod">
          <ac:chgData name="Thiel, Henry" userId="S::hthiel6474@floridapoly.edu::d06965c8-d3fc-4dd9-b9b5-ad8c4111e757" providerId="AD" clId="Web-{45C4BD8A-58FF-0600-F0FF-1C7CD5DB3FE8}" dt="2022-02-21T00:56:15.798" v="331" actId="1076"/>
          <ac:grpSpMkLst>
            <pc:docMk/>
            <pc:sldMk cId="4220191050" sldId="269"/>
            <ac:grpSpMk id="35" creationId="{4BE75A30-F1BA-46FB-82CA-97B1971B6BE2}"/>
          </ac:grpSpMkLst>
        </pc:grpChg>
      </pc:sldChg>
      <pc:sldMasterChg chg="addSldLayout">
        <pc:chgData name="Thiel, Henry" userId="S::hthiel6474@floridapoly.edu::d06965c8-d3fc-4dd9-b9b5-ad8c4111e757" providerId="AD" clId="Web-{45C4BD8A-58FF-0600-F0FF-1C7CD5DB3FE8}" dt="2022-02-20T23:02:01.741" v="5"/>
        <pc:sldMasterMkLst>
          <pc:docMk/>
          <pc:sldMasterMk cId="2670174220" sldId="2147483652"/>
        </pc:sldMasterMkLst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2132057755" sldId="2147483732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3489078219" sldId="2147483733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2852074685" sldId="2147483734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4070170265" sldId="2147483748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2320015392" sldId="2147483749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2511585796" sldId="2147483750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4223333635" sldId="2147483753"/>
          </pc:sldLayoutMkLst>
        </pc:sldLayoutChg>
        <pc:sldLayoutChg chg="add">
          <pc:chgData name="Thiel, Henry" userId="S::hthiel6474@floridapoly.edu::d06965c8-d3fc-4dd9-b9b5-ad8c4111e757" providerId="AD" clId="Web-{45C4BD8A-58FF-0600-F0FF-1C7CD5DB3FE8}" dt="2022-02-20T23:02:01.741" v="5"/>
          <pc:sldLayoutMkLst>
            <pc:docMk/>
            <pc:sldMasterMk cId="2670174220" sldId="2147483652"/>
            <pc:sldLayoutMk cId="2914149763" sldId="2147483754"/>
          </pc:sldLayoutMkLst>
        </pc:sldLayoutChg>
      </pc:sldMasterChg>
    </pc:docChg>
  </pc:docChgLst>
  <pc:docChgLst>
    <pc:chgData name="Cariaga, Braden" userId="58ccb876-8538-40e8-a5ff-c30a770e680e" providerId="ADAL" clId="{821B5392-07CD-474D-9DCA-6BE3A01B4F0F}"/>
    <pc:docChg chg="undo redo custSel addSld delSld modSld sldOrd">
      <pc:chgData name="Cariaga, Braden" userId="58ccb876-8538-40e8-a5ff-c30a770e680e" providerId="ADAL" clId="{821B5392-07CD-474D-9DCA-6BE3A01B4F0F}" dt="2022-02-23T16:05:45.542" v="1351" actId="478"/>
      <pc:docMkLst>
        <pc:docMk/>
      </pc:docMkLst>
      <pc:sldChg chg="delSp mod">
        <pc:chgData name="Cariaga, Braden" userId="58ccb876-8538-40e8-a5ff-c30a770e680e" providerId="ADAL" clId="{821B5392-07CD-474D-9DCA-6BE3A01B4F0F}" dt="2022-02-23T16:05:45.542" v="1351" actId="478"/>
        <pc:sldMkLst>
          <pc:docMk/>
          <pc:sldMk cId="4032476198" sldId="256"/>
        </pc:sldMkLst>
        <pc:spChg chg="del">
          <ac:chgData name="Cariaga, Braden" userId="58ccb876-8538-40e8-a5ff-c30a770e680e" providerId="ADAL" clId="{821B5392-07CD-474D-9DCA-6BE3A01B4F0F}" dt="2022-02-23T16:05:45.542" v="1351" actId="478"/>
          <ac:spMkLst>
            <pc:docMk/>
            <pc:sldMk cId="4032476198" sldId="256"/>
            <ac:spMk id="6" creationId="{00000000-0000-0000-0000-000000000000}"/>
          </ac:spMkLst>
        </pc:spChg>
      </pc:sldChg>
      <pc:sldChg chg="del">
        <pc:chgData name="Cariaga, Braden" userId="58ccb876-8538-40e8-a5ff-c30a770e680e" providerId="ADAL" clId="{821B5392-07CD-474D-9DCA-6BE3A01B4F0F}" dt="2022-02-20T20:22:26.214" v="242" actId="47"/>
        <pc:sldMkLst>
          <pc:docMk/>
          <pc:sldMk cId="313758320" sldId="257"/>
        </pc:sldMkLst>
      </pc:sldChg>
      <pc:sldChg chg="del">
        <pc:chgData name="Cariaga, Braden" userId="58ccb876-8538-40e8-a5ff-c30a770e680e" providerId="ADAL" clId="{821B5392-07CD-474D-9DCA-6BE3A01B4F0F}" dt="2022-02-20T20:22:26.214" v="242" actId="47"/>
        <pc:sldMkLst>
          <pc:docMk/>
          <pc:sldMk cId="212682184" sldId="258"/>
        </pc:sldMkLst>
      </pc:sldChg>
      <pc:sldChg chg="del">
        <pc:chgData name="Cariaga, Braden" userId="58ccb876-8538-40e8-a5ff-c30a770e680e" providerId="ADAL" clId="{821B5392-07CD-474D-9DCA-6BE3A01B4F0F}" dt="2022-02-20T20:22:26.214" v="242" actId="47"/>
        <pc:sldMkLst>
          <pc:docMk/>
          <pc:sldMk cId="486176497" sldId="259"/>
        </pc:sldMkLst>
      </pc:sldChg>
      <pc:sldChg chg="addSp delSp modSp mod">
        <pc:chgData name="Cariaga, Braden" userId="58ccb876-8538-40e8-a5ff-c30a770e680e" providerId="ADAL" clId="{821B5392-07CD-474D-9DCA-6BE3A01B4F0F}" dt="2022-02-20T20:22:05.004" v="240" actId="1037"/>
        <pc:sldMkLst>
          <pc:docMk/>
          <pc:sldMk cId="2582224218" sldId="260"/>
        </pc:sldMkLst>
        <pc:spChg chg="mod">
          <ac:chgData name="Cariaga, Braden" userId="58ccb876-8538-40e8-a5ff-c30a770e680e" providerId="ADAL" clId="{821B5392-07CD-474D-9DCA-6BE3A01B4F0F}" dt="2022-02-20T20:17:53.296" v="203" actId="1076"/>
          <ac:spMkLst>
            <pc:docMk/>
            <pc:sldMk cId="2582224218" sldId="260"/>
            <ac:spMk id="4" creationId="{DF691C40-340A-44BC-A6B3-C3A20A9ED913}"/>
          </ac:spMkLst>
        </pc:spChg>
        <pc:spChg chg="del mod">
          <ac:chgData name="Cariaga, Braden" userId="58ccb876-8538-40e8-a5ff-c30a770e680e" providerId="ADAL" clId="{821B5392-07CD-474D-9DCA-6BE3A01B4F0F}" dt="2022-02-20T20:17:46.535" v="192" actId="478"/>
          <ac:spMkLst>
            <pc:docMk/>
            <pc:sldMk cId="2582224218" sldId="260"/>
            <ac:spMk id="5" creationId="{FB2F21A8-A2DC-448E-8003-AFE4C77CBA6F}"/>
          </ac:spMkLst>
        </pc:spChg>
        <pc:spChg chg="add mod ord">
          <ac:chgData name="Cariaga, Braden" userId="58ccb876-8538-40e8-a5ff-c30a770e680e" providerId="ADAL" clId="{821B5392-07CD-474D-9DCA-6BE3A01B4F0F}" dt="2022-02-20T20:21:23.464" v="229" actId="14100"/>
          <ac:spMkLst>
            <pc:docMk/>
            <pc:sldMk cId="2582224218" sldId="260"/>
            <ac:spMk id="6" creationId="{0CD676CF-84D8-423E-B9D5-B6C66C5F1573}"/>
          </ac:spMkLst>
        </pc:spChg>
        <pc:spChg chg="add mod ord">
          <ac:chgData name="Cariaga, Braden" userId="58ccb876-8538-40e8-a5ff-c30a770e680e" providerId="ADAL" clId="{821B5392-07CD-474D-9DCA-6BE3A01B4F0F}" dt="2022-02-20T20:21:27.264" v="230" actId="14100"/>
          <ac:spMkLst>
            <pc:docMk/>
            <pc:sldMk cId="2582224218" sldId="260"/>
            <ac:spMk id="7" creationId="{C5469EC0-A971-4E85-991A-68D3C7C54C19}"/>
          </ac:spMkLst>
        </pc:spChg>
        <pc:spChg chg="add del mod">
          <ac:chgData name="Cariaga, Braden" userId="58ccb876-8538-40e8-a5ff-c30a770e680e" providerId="ADAL" clId="{821B5392-07CD-474D-9DCA-6BE3A01B4F0F}" dt="2022-02-20T20:17:33.699" v="190" actId="478"/>
          <ac:spMkLst>
            <pc:docMk/>
            <pc:sldMk cId="2582224218" sldId="260"/>
            <ac:spMk id="8" creationId="{5D09201B-3FEF-413D-8F7C-C1240D34506B}"/>
          </ac:spMkLst>
        </pc:spChg>
        <pc:spChg chg="add mod">
          <ac:chgData name="Cariaga, Braden" userId="58ccb876-8538-40e8-a5ff-c30a770e680e" providerId="ADAL" clId="{821B5392-07CD-474D-9DCA-6BE3A01B4F0F}" dt="2022-02-20T20:21:31.084" v="231" actId="1076"/>
          <ac:spMkLst>
            <pc:docMk/>
            <pc:sldMk cId="2582224218" sldId="260"/>
            <ac:spMk id="9" creationId="{6FDF83D1-615F-438E-A41B-82C9FEBE91F1}"/>
          </ac:spMkLst>
        </pc:spChg>
        <pc:grpChg chg="add mod">
          <ac:chgData name="Cariaga, Braden" userId="58ccb876-8538-40e8-a5ff-c30a770e680e" providerId="ADAL" clId="{821B5392-07CD-474D-9DCA-6BE3A01B4F0F}" dt="2022-02-20T20:22:05.004" v="240" actId="1037"/>
          <ac:grpSpMkLst>
            <pc:docMk/>
            <pc:sldMk cId="2582224218" sldId="260"/>
            <ac:grpSpMk id="2" creationId="{D76B3D9F-9D5B-40E9-8B86-8D3C3CBBBA83}"/>
          </ac:grpSpMkLst>
        </pc:grpChg>
      </pc:sldChg>
      <pc:sldChg chg="delSp modSp add del mod">
        <pc:chgData name="Cariaga, Braden" userId="58ccb876-8538-40e8-a5ff-c30a770e680e" providerId="ADAL" clId="{821B5392-07CD-474D-9DCA-6BE3A01B4F0F}" dt="2022-02-21T04:05:45.374" v="306" actId="20577"/>
        <pc:sldMkLst>
          <pc:docMk/>
          <pc:sldMk cId="1100588271" sldId="261"/>
        </pc:sldMkLst>
        <pc:spChg chg="mod">
          <ac:chgData name="Cariaga, Braden" userId="58ccb876-8538-40e8-a5ff-c30a770e680e" providerId="ADAL" clId="{821B5392-07CD-474D-9DCA-6BE3A01B4F0F}" dt="2022-02-21T04:05:45.374" v="306" actId="20577"/>
          <ac:spMkLst>
            <pc:docMk/>
            <pc:sldMk cId="1100588271" sldId="261"/>
            <ac:spMk id="4" creationId="{948A2979-A456-4286-B8FC-8FF4C0C58EFD}"/>
          </ac:spMkLst>
        </pc:spChg>
        <pc:spChg chg="del">
          <ac:chgData name="Cariaga, Braden" userId="58ccb876-8538-40e8-a5ff-c30a770e680e" providerId="ADAL" clId="{821B5392-07CD-474D-9DCA-6BE3A01B4F0F}" dt="2022-02-21T04:05:35.875" v="281" actId="478"/>
          <ac:spMkLst>
            <pc:docMk/>
            <pc:sldMk cId="1100588271" sldId="261"/>
            <ac:spMk id="5" creationId="{35784B83-6120-4373-9C1F-DC8EEE6D58B3}"/>
          </ac:spMkLst>
        </pc:spChg>
      </pc:sldChg>
      <pc:sldChg chg="addSp modSp mod">
        <pc:chgData name="Cariaga, Braden" userId="58ccb876-8538-40e8-a5ff-c30a770e680e" providerId="ADAL" clId="{821B5392-07CD-474D-9DCA-6BE3A01B4F0F}" dt="2022-02-23T14:02:14.787" v="936" actId="1076"/>
        <pc:sldMkLst>
          <pc:docMk/>
          <pc:sldMk cId="4033384841" sldId="262"/>
        </pc:sldMkLst>
        <pc:spChg chg="mod">
          <ac:chgData name="Cariaga, Braden" userId="58ccb876-8538-40e8-a5ff-c30a770e680e" providerId="ADAL" clId="{821B5392-07CD-474D-9DCA-6BE3A01B4F0F}" dt="2022-02-23T14:00:18.536" v="688" actId="20577"/>
          <ac:spMkLst>
            <pc:docMk/>
            <pc:sldMk cId="4033384841" sldId="262"/>
            <ac:spMk id="25" creationId="{A23DE163-FE04-4552-8C6C-DC760588F5E6}"/>
          </ac:spMkLst>
        </pc:spChg>
        <pc:spChg chg="mod">
          <ac:chgData name="Cariaga, Braden" userId="58ccb876-8538-40e8-a5ff-c30a770e680e" providerId="ADAL" clId="{821B5392-07CD-474D-9DCA-6BE3A01B4F0F}" dt="2022-02-23T14:01:46.476" v="935" actId="20577"/>
          <ac:spMkLst>
            <pc:docMk/>
            <pc:sldMk cId="4033384841" sldId="262"/>
            <ac:spMk id="26" creationId="{016F1A1F-A11D-4764-92CF-67C96CE1299A}"/>
          </ac:spMkLst>
        </pc:spChg>
        <pc:spChg chg="mod">
          <ac:chgData name="Cariaga, Braden" userId="58ccb876-8538-40e8-a5ff-c30a770e680e" providerId="ADAL" clId="{821B5392-07CD-474D-9DCA-6BE3A01B4F0F}" dt="2022-02-23T14:00:22.702" v="700" actId="20577"/>
          <ac:spMkLst>
            <pc:docMk/>
            <pc:sldMk cId="4033384841" sldId="262"/>
            <ac:spMk id="27" creationId="{A91AA5A5-889C-4BC5-98FE-49C52AEC1D60}"/>
          </ac:spMkLst>
        </pc:spChg>
        <pc:spChg chg="mod">
          <ac:chgData name="Cariaga, Braden" userId="58ccb876-8538-40e8-a5ff-c30a770e680e" providerId="ADAL" clId="{821B5392-07CD-474D-9DCA-6BE3A01B4F0F}" dt="2022-02-20T20:04:41.857" v="23" actId="20577"/>
          <ac:spMkLst>
            <pc:docMk/>
            <pc:sldMk cId="4033384841" sldId="262"/>
            <ac:spMk id="34" creationId="{BF2D9676-E55B-44C7-9F7E-2EB8F8CC8BF5}"/>
          </ac:spMkLst>
        </pc:spChg>
        <pc:spChg chg="mod">
          <ac:chgData name="Cariaga, Braden" userId="58ccb876-8538-40e8-a5ff-c30a770e680e" providerId="ADAL" clId="{821B5392-07CD-474D-9DCA-6BE3A01B4F0F}" dt="2022-02-23T14:02:14.787" v="936" actId="1076"/>
          <ac:spMkLst>
            <pc:docMk/>
            <pc:sldMk cId="4033384841" sldId="262"/>
            <ac:spMk id="38" creationId="{C0DE518B-1630-4A85-B15C-1E6AD60F5F94}"/>
          </ac:spMkLst>
        </pc:spChg>
        <pc:spChg chg="mod">
          <ac:chgData name="Cariaga, Braden" userId="58ccb876-8538-40e8-a5ff-c30a770e680e" providerId="ADAL" clId="{821B5392-07CD-474D-9DCA-6BE3A01B4F0F}" dt="2022-02-20T20:04:49.476" v="49" actId="20577"/>
          <ac:spMkLst>
            <pc:docMk/>
            <pc:sldMk cId="4033384841" sldId="262"/>
            <ac:spMk id="39" creationId="{20B05DA3-2D80-49E4-9539-8AF650E8510C}"/>
          </ac:spMkLst>
        </pc:spChg>
        <pc:spChg chg="mod">
          <ac:chgData name="Cariaga, Braden" userId="58ccb876-8538-40e8-a5ff-c30a770e680e" providerId="ADAL" clId="{821B5392-07CD-474D-9DCA-6BE3A01B4F0F}" dt="2022-02-20T20:04:56.208" v="53" actId="20577"/>
          <ac:spMkLst>
            <pc:docMk/>
            <pc:sldMk cId="4033384841" sldId="262"/>
            <ac:spMk id="44" creationId="{0A8D8B91-1095-45B6-95E5-AD274D346934}"/>
          </ac:spMkLst>
        </pc:spChg>
        <pc:grpChg chg="add mod">
          <ac:chgData name="Cariaga, Braden" userId="58ccb876-8538-40e8-a5ff-c30a770e680e" providerId="ADAL" clId="{821B5392-07CD-474D-9DCA-6BE3A01B4F0F}" dt="2022-02-23T14:00:14.529" v="686" actId="1076"/>
          <ac:grpSpMkLst>
            <pc:docMk/>
            <pc:sldMk cId="4033384841" sldId="262"/>
            <ac:grpSpMk id="23" creationId="{119AD9E0-8A62-42A6-B9F9-462B3BB931E5}"/>
          </ac:grpSpMkLst>
        </pc:grpChg>
        <pc:grpChg chg="mod">
          <ac:chgData name="Cariaga, Braden" userId="58ccb876-8538-40e8-a5ff-c30a770e680e" providerId="ADAL" clId="{821B5392-07CD-474D-9DCA-6BE3A01B4F0F}" dt="2022-02-23T13:59:51.639" v="685"/>
          <ac:grpSpMkLst>
            <pc:docMk/>
            <pc:sldMk cId="4033384841" sldId="262"/>
            <ac:grpSpMk id="24" creationId="{AD7AA4D0-B80A-42E2-92C6-CAD906878315}"/>
          </ac:grpSpMkLst>
        </pc:grpChg>
      </pc:sldChg>
      <pc:sldChg chg="del">
        <pc:chgData name="Cariaga, Braden" userId="58ccb876-8538-40e8-a5ff-c30a770e680e" providerId="ADAL" clId="{821B5392-07CD-474D-9DCA-6BE3A01B4F0F}" dt="2022-02-20T20:22:26.214" v="242" actId="47"/>
        <pc:sldMkLst>
          <pc:docMk/>
          <pc:sldMk cId="4076648355" sldId="26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545688175" sldId="264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495620732" sldId="265"/>
        </pc:sldMkLst>
      </pc:sldChg>
      <pc:sldChg chg="addCm delCm">
        <pc:chgData name="Cariaga, Braden" userId="58ccb876-8538-40e8-a5ff-c30a770e680e" providerId="ADAL" clId="{821B5392-07CD-474D-9DCA-6BE3A01B4F0F}" dt="2022-02-20T23:58:04.308" v="244" actId="1592"/>
        <pc:sldMkLst>
          <pc:docMk/>
          <pc:sldMk cId="3477592903" sldId="265"/>
        </pc:sldMkLst>
      </pc:sldChg>
      <pc:sldChg chg="modSp mod addCm modCm">
        <pc:chgData name="Cariaga, Braden" userId="58ccb876-8538-40e8-a5ff-c30a770e680e" providerId="ADAL" clId="{821B5392-07CD-474D-9DCA-6BE3A01B4F0F}" dt="2022-02-23T16:04:20.295" v="1106" actId="1036"/>
        <pc:sldMkLst>
          <pc:docMk/>
          <pc:sldMk cId="1444541957" sldId="267"/>
        </pc:sldMkLst>
        <pc:spChg chg="mod">
          <ac:chgData name="Cariaga, Braden" userId="58ccb876-8538-40e8-a5ff-c30a770e680e" providerId="ADAL" clId="{821B5392-07CD-474D-9DCA-6BE3A01B4F0F}" dt="2022-02-23T15:58:12.072" v="947" actId="121"/>
          <ac:spMkLst>
            <pc:docMk/>
            <pc:sldMk cId="1444541957" sldId="267"/>
            <ac:spMk id="34" creationId="{7543321C-6E7F-4CD7-A233-5BB4B8389A61}"/>
          </ac:spMkLst>
        </pc:spChg>
        <pc:spChg chg="mod">
          <ac:chgData name="Cariaga, Braden" userId="58ccb876-8538-40e8-a5ff-c30a770e680e" providerId="ADAL" clId="{821B5392-07CD-474D-9DCA-6BE3A01B4F0F}" dt="2022-02-23T16:03:27.727" v="997" actId="120"/>
          <ac:spMkLst>
            <pc:docMk/>
            <pc:sldMk cId="1444541957" sldId="267"/>
            <ac:spMk id="37" creationId="{091E4F88-C7BC-4F60-8237-D2DF33E0D5F0}"/>
          </ac:spMkLst>
        </pc:spChg>
        <pc:spChg chg="mod">
          <ac:chgData name="Cariaga, Braden" userId="58ccb876-8538-40e8-a5ff-c30a770e680e" providerId="ADAL" clId="{821B5392-07CD-474D-9DCA-6BE3A01B4F0F}" dt="2022-02-23T16:03:25.263" v="996" actId="121"/>
          <ac:spMkLst>
            <pc:docMk/>
            <pc:sldMk cId="1444541957" sldId="267"/>
            <ac:spMk id="40" creationId="{A30219C6-7901-4F69-AA86-9C5343CB4406}"/>
          </ac:spMkLst>
        </pc:spChg>
        <pc:spChg chg="mod">
          <ac:chgData name="Cariaga, Braden" userId="58ccb876-8538-40e8-a5ff-c30a770e680e" providerId="ADAL" clId="{821B5392-07CD-474D-9DCA-6BE3A01B4F0F}" dt="2022-02-23T16:03:30.271" v="998" actId="120"/>
          <ac:spMkLst>
            <pc:docMk/>
            <pc:sldMk cId="1444541957" sldId="267"/>
            <ac:spMk id="43" creationId="{5F5A462E-29DF-4A3E-B2CE-569F50D58932}"/>
          </ac:spMkLst>
        </pc:spChg>
        <pc:spChg chg="mod">
          <ac:chgData name="Cariaga, Braden" userId="58ccb876-8538-40e8-a5ff-c30a770e680e" providerId="ADAL" clId="{821B5392-07CD-474D-9DCA-6BE3A01B4F0F}" dt="2022-02-23T16:01:41.540" v="985" actId="20577"/>
          <ac:spMkLst>
            <pc:docMk/>
            <pc:sldMk cId="1444541957" sldId="267"/>
            <ac:spMk id="47" creationId="{CE70CDE8-4DBB-4BA4-9EF3-D0FA173C1D97}"/>
          </ac:spMkLst>
        </pc:spChg>
        <pc:grpChg chg="mod">
          <ac:chgData name="Cariaga, Braden" userId="58ccb876-8538-40e8-a5ff-c30a770e680e" providerId="ADAL" clId="{821B5392-07CD-474D-9DCA-6BE3A01B4F0F}" dt="2022-02-23T16:04:20.295" v="1106" actId="1036"/>
          <ac:grpSpMkLst>
            <pc:docMk/>
            <pc:sldMk cId="1444541957" sldId="267"/>
            <ac:grpSpMk id="32" creationId="{D987C7AA-3190-4E8D-889F-28F7B44E97DC}"/>
          </ac:grpSpMkLst>
        </pc:grpChg>
        <pc:grpChg chg="mod">
          <ac:chgData name="Cariaga, Braden" userId="58ccb876-8538-40e8-a5ff-c30a770e680e" providerId="ADAL" clId="{821B5392-07CD-474D-9DCA-6BE3A01B4F0F}" dt="2022-02-23T16:04:01.601" v="1061" actId="1036"/>
          <ac:grpSpMkLst>
            <pc:docMk/>
            <pc:sldMk cId="1444541957" sldId="267"/>
            <ac:grpSpMk id="35" creationId="{4BE75A30-F1BA-46FB-82CA-97B1971B6BE2}"/>
          </ac:grpSpMkLst>
        </pc:grpChg>
        <pc:grpChg chg="mod">
          <ac:chgData name="Cariaga, Braden" userId="58ccb876-8538-40e8-a5ff-c30a770e680e" providerId="ADAL" clId="{821B5392-07CD-474D-9DCA-6BE3A01B4F0F}" dt="2022-02-23T16:04:11.659" v="1073" actId="1036"/>
          <ac:grpSpMkLst>
            <pc:docMk/>
            <pc:sldMk cId="1444541957" sldId="267"/>
            <ac:grpSpMk id="38" creationId="{D216AC98-3FAF-4B88-9AB0-AF18C7780191}"/>
          </ac:grpSpMkLst>
        </pc:grpChg>
        <pc:grpChg chg="mod">
          <ac:chgData name="Cariaga, Braden" userId="58ccb876-8538-40e8-a5ff-c30a770e680e" providerId="ADAL" clId="{821B5392-07CD-474D-9DCA-6BE3A01B4F0F}" dt="2022-02-23T16:04:04.981" v="1067" actId="1036"/>
          <ac:grpSpMkLst>
            <pc:docMk/>
            <pc:sldMk cId="1444541957" sldId="267"/>
            <ac:grpSpMk id="41" creationId="{BFF2B409-F4FA-4DC9-9D15-88BDDB3E065B}"/>
          </ac:grpSpMkLst>
        </pc:grpChg>
      </pc:sldChg>
      <pc:sldChg chg="modSp mod">
        <pc:chgData name="Cariaga, Braden" userId="58ccb876-8538-40e8-a5ff-c30a770e680e" providerId="ADAL" clId="{821B5392-07CD-474D-9DCA-6BE3A01B4F0F}" dt="2022-02-23T16:04:58.687" v="1227" actId="1036"/>
        <pc:sldMkLst>
          <pc:docMk/>
          <pc:sldMk cId="2450928220" sldId="268"/>
        </pc:sldMkLst>
        <pc:spChg chg="mod">
          <ac:chgData name="Cariaga, Braden" userId="58ccb876-8538-40e8-a5ff-c30a770e680e" providerId="ADAL" clId="{821B5392-07CD-474D-9DCA-6BE3A01B4F0F}" dt="2022-02-23T16:00:44.411" v="963" actId="120"/>
          <ac:spMkLst>
            <pc:docMk/>
            <pc:sldMk cId="2450928220" sldId="268"/>
            <ac:spMk id="40" creationId="{A30219C6-7901-4F69-AA86-9C5343CB4406}"/>
          </ac:spMkLst>
        </pc:spChg>
        <pc:spChg chg="mod">
          <ac:chgData name="Cariaga, Braden" userId="58ccb876-8538-40e8-a5ff-c30a770e680e" providerId="ADAL" clId="{821B5392-07CD-474D-9DCA-6BE3A01B4F0F}" dt="2022-02-23T16:01:22.470" v="976" actId="12788"/>
          <ac:spMkLst>
            <pc:docMk/>
            <pc:sldMk cId="2450928220" sldId="268"/>
            <ac:spMk id="47" creationId="{CE70CDE8-4DBB-4BA4-9EF3-D0FA173C1D97}"/>
          </ac:spMkLst>
        </pc:spChg>
        <pc:grpChg chg="mod">
          <ac:chgData name="Cariaga, Braden" userId="58ccb876-8538-40e8-a5ff-c30a770e680e" providerId="ADAL" clId="{821B5392-07CD-474D-9DCA-6BE3A01B4F0F}" dt="2022-02-23T16:04:34.437" v="1135" actId="1035"/>
          <ac:grpSpMkLst>
            <pc:docMk/>
            <pc:sldMk cId="2450928220" sldId="268"/>
            <ac:grpSpMk id="32" creationId="{D987C7AA-3190-4E8D-889F-28F7B44E97DC}"/>
          </ac:grpSpMkLst>
        </pc:grpChg>
        <pc:grpChg chg="mod">
          <ac:chgData name="Cariaga, Braden" userId="58ccb876-8538-40e8-a5ff-c30a770e680e" providerId="ADAL" clId="{821B5392-07CD-474D-9DCA-6BE3A01B4F0F}" dt="2022-02-23T16:04:58.687" v="1227" actId="1036"/>
          <ac:grpSpMkLst>
            <pc:docMk/>
            <pc:sldMk cId="2450928220" sldId="268"/>
            <ac:grpSpMk id="35" creationId="{4BE75A30-F1BA-46FB-82CA-97B1971B6BE2}"/>
          </ac:grpSpMkLst>
        </pc:grpChg>
        <pc:grpChg chg="mod">
          <ac:chgData name="Cariaga, Braden" userId="58ccb876-8538-40e8-a5ff-c30a770e680e" providerId="ADAL" clId="{821B5392-07CD-474D-9DCA-6BE3A01B4F0F}" dt="2022-02-23T16:04:39.317" v="1140" actId="1036"/>
          <ac:grpSpMkLst>
            <pc:docMk/>
            <pc:sldMk cId="2450928220" sldId="268"/>
            <ac:grpSpMk id="38" creationId="{D216AC98-3FAF-4B88-9AB0-AF18C7780191}"/>
          </ac:grpSpMkLst>
        </pc:grpChg>
      </pc:sldChg>
      <pc:sldChg chg="del">
        <pc:chgData name="Cariaga, Braden" userId="58ccb876-8538-40e8-a5ff-c30a770e680e" providerId="ADAL" clId="{821B5392-07CD-474D-9DCA-6BE3A01B4F0F}" dt="2022-02-20T20:22:26.214" v="242" actId="47"/>
        <pc:sldMkLst>
          <pc:docMk/>
          <pc:sldMk cId="3278666108" sldId="269"/>
        </pc:sldMkLst>
      </pc:sldChg>
      <pc:sldChg chg="addSp delSp modSp mod">
        <pc:chgData name="Cariaga, Braden" userId="58ccb876-8538-40e8-a5ff-c30a770e680e" providerId="ADAL" clId="{821B5392-07CD-474D-9DCA-6BE3A01B4F0F}" dt="2022-02-23T16:05:32.133" v="1350" actId="1036"/>
        <pc:sldMkLst>
          <pc:docMk/>
          <pc:sldMk cId="4220191050" sldId="269"/>
        </pc:sldMkLst>
        <pc:spChg chg="mod">
          <ac:chgData name="Cariaga, Braden" userId="58ccb876-8538-40e8-a5ff-c30a770e680e" providerId="ADAL" clId="{821B5392-07CD-474D-9DCA-6BE3A01B4F0F}" dt="2022-02-23T16:01:28.421" v="977" actId="12788"/>
          <ac:spMkLst>
            <pc:docMk/>
            <pc:sldMk cId="4220191050" sldId="269"/>
            <ac:spMk id="47" creationId="{CE70CDE8-4DBB-4BA4-9EF3-D0FA173C1D97}"/>
          </ac:spMkLst>
        </pc:spChg>
        <pc:grpChg chg="mod">
          <ac:chgData name="Cariaga, Braden" userId="58ccb876-8538-40e8-a5ff-c30a770e680e" providerId="ADAL" clId="{821B5392-07CD-474D-9DCA-6BE3A01B4F0F}" dt="2022-02-23T16:05:10.399" v="1241" actId="1036"/>
          <ac:grpSpMkLst>
            <pc:docMk/>
            <pc:sldMk cId="4220191050" sldId="269"/>
            <ac:grpSpMk id="32" creationId="{D987C7AA-3190-4E8D-889F-28F7B44E97DC}"/>
          </ac:grpSpMkLst>
        </pc:grpChg>
        <pc:grpChg chg="mod">
          <ac:chgData name="Cariaga, Braden" userId="58ccb876-8538-40e8-a5ff-c30a770e680e" providerId="ADAL" clId="{821B5392-07CD-474D-9DCA-6BE3A01B4F0F}" dt="2022-02-23T16:05:24.330" v="1323" actId="1035"/>
          <ac:grpSpMkLst>
            <pc:docMk/>
            <pc:sldMk cId="4220191050" sldId="269"/>
            <ac:grpSpMk id="35" creationId="{4BE75A30-F1BA-46FB-82CA-97B1971B6BE2}"/>
          </ac:grpSpMkLst>
        </pc:grpChg>
        <pc:grpChg chg="mod">
          <ac:chgData name="Cariaga, Braden" userId="58ccb876-8538-40e8-a5ff-c30a770e680e" providerId="ADAL" clId="{821B5392-07CD-474D-9DCA-6BE3A01B4F0F}" dt="2022-02-23T16:05:32.133" v="1350" actId="1036"/>
          <ac:grpSpMkLst>
            <pc:docMk/>
            <pc:sldMk cId="4220191050" sldId="269"/>
            <ac:grpSpMk id="38" creationId="{D216AC98-3FAF-4B88-9AB0-AF18C7780191}"/>
          </ac:grpSpMkLst>
        </pc:grpChg>
        <pc:picChg chg="add del">
          <ac:chgData name="Cariaga, Braden" userId="58ccb876-8538-40e8-a5ff-c30a770e680e" providerId="ADAL" clId="{821B5392-07CD-474D-9DCA-6BE3A01B4F0F}" dt="2022-02-21T04:05:31.001" v="279"/>
          <ac:picMkLst>
            <pc:docMk/>
            <pc:sldMk cId="4220191050" sldId="269"/>
            <ac:picMk id="41" creationId="{BD49C8F5-8077-4445-A748-A1C3F1F44B1B}"/>
          </ac:picMkLst>
        </pc:picChg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127079182" sldId="270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905646000" sldId="271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160422828" sldId="27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4161758288" sldId="275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316600931" sldId="276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572274503" sldId="277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1278282195" sldId="278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571480085" sldId="279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838684044" sldId="280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465548176" sldId="281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369486340" sldId="282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1584463780" sldId="28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993962914" sldId="285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636919817" sldId="286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889388245" sldId="287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945163828" sldId="288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098685418" sldId="289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512205320" sldId="290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1619097946" sldId="291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731550207" sldId="292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875779004" sldId="29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668262879" sldId="294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97907192" sldId="295"/>
        </pc:sldMkLst>
      </pc:sldChg>
      <pc:sldChg chg="addSp delSp modSp add del mod ord">
        <pc:chgData name="Cariaga, Braden" userId="58ccb876-8538-40e8-a5ff-c30a770e680e" providerId="ADAL" clId="{821B5392-07CD-474D-9DCA-6BE3A01B4F0F}" dt="2022-02-21T05:59:25.363" v="666" actId="1076"/>
        <pc:sldMkLst>
          <pc:docMk/>
          <pc:sldMk cId="2434227846" sldId="296"/>
        </pc:sldMkLst>
        <pc:spChg chg="mod">
          <ac:chgData name="Cariaga, Braden" userId="58ccb876-8538-40e8-a5ff-c30a770e680e" providerId="ADAL" clId="{821B5392-07CD-474D-9DCA-6BE3A01B4F0F}" dt="2022-02-21T04:09:22.085" v="375" actId="20577"/>
          <ac:spMkLst>
            <pc:docMk/>
            <pc:sldMk cId="2434227846" sldId="296"/>
            <ac:spMk id="2" creationId="{00000000-0000-0000-0000-000000000000}"/>
          </ac:spMkLst>
        </pc:spChg>
        <pc:spChg chg="mod topLvl">
          <ac:chgData name="Cariaga, Braden" userId="58ccb876-8538-40e8-a5ff-c30a770e680e" providerId="ADAL" clId="{821B5392-07CD-474D-9DCA-6BE3A01B4F0F}" dt="2022-02-21T05:52:56.736" v="573" actId="1076"/>
          <ac:spMkLst>
            <pc:docMk/>
            <pc:sldMk cId="2434227846" sldId="296"/>
            <ac:spMk id="18" creationId="{EB134F4A-C705-4490-86A8-CC6109A21E1E}"/>
          </ac:spMkLst>
        </pc:spChg>
        <pc:spChg chg="del mod topLvl">
          <ac:chgData name="Cariaga, Braden" userId="58ccb876-8538-40e8-a5ff-c30a770e680e" providerId="ADAL" clId="{821B5392-07CD-474D-9DCA-6BE3A01B4F0F}" dt="2022-02-21T05:52:45.913" v="568" actId="478"/>
          <ac:spMkLst>
            <pc:docMk/>
            <pc:sldMk cId="2434227846" sldId="296"/>
            <ac:spMk id="19" creationId="{35E25BC6-0EDC-4DF2-AAC1-FBB10D67A7E0}"/>
          </ac:spMkLst>
        </pc:spChg>
        <pc:spChg chg="mod topLvl">
          <ac:chgData name="Cariaga, Braden" userId="58ccb876-8538-40e8-a5ff-c30a770e680e" providerId="ADAL" clId="{821B5392-07CD-474D-9DCA-6BE3A01B4F0F}" dt="2022-02-21T05:55:05.933" v="616" actId="1076"/>
          <ac:spMkLst>
            <pc:docMk/>
            <pc:sldMk cId="2434227846" sldId="296"/>
            <ac:spMk id="21" creationId="{3C5D3AB1-299D-4C43-AC8B-248A6E571DC1}"/>
          </ac:spMkLst>
        </pc:spChg>
        <pc:spChg chg="del mod topLvl">
          <ac:chgData name="Cariaga, Braden" userId="58ccb876-8538-40e8-a5ff-c30a770e680e" providerId="ADAL" clId="{821B5392-07CD-474D-9DCA-6BE3A01B4F0F}" dt="2022-02-21T05:54:59.711" v="615" actId="478"/>
          <ac:spMkLst>
            <pc:docMk/>
            <pc:sldMk cId="2434227846" sldId="296"/>
            <ac:spMk id="22" creationId="{97C5F72A-FB07-433B-A4D2-ED6699802C58}"/>
          </ac:spMkLst>
        </pc:spChg>
        <pc:spChg chg="mod topLvl">
          <ac:chgData name="Cariaga, Braden" userId="58ccb876-8538-40e8-a5ff-c30a770e680e" providerId="ADAL" clId="{821B5392-07CD-474D-9DCA-6BE3A01B4F0F}" dt="2022-02-21T05:52:40.313" v="566" actId="1076"/>
          <ac:spMkLst>
            <pc:docMk/>
            <pc:sldMk cId="2434227846" sldId="296"/>
            <ac:spMk id="24" creationId="{2AEB38DA-E85C-4FEE-8BEF-45330EEC9505}"/>
          </ac:spMkLst>
        </pc:spChg>
        <pc:spChg chg="del mod topLvl">
          <ac:chgData name="Cariaga, Braden" userId="58ccb876-8538-40e8-a5ff-c30a770e680e" providerId="ADAL" clId="{821B5392-07CD-474D-9DCA-6BE3A01B4F0F}" dt="2022-02-21T05:52:18.131" v="565" actId="478"/>
          <ac:spMkLst>
            <pc:docMk/>
            <pc:sldMk cId="2434227846" sldId="296"/>
            <ac:spMk id="25" creationId="{81D60F38-5E95-4D93-B966-D974C1B5167C}"/>
          </ac:spMkLst>
        </pc:spChg>
        <pc:spChg chg="mod topLvl">
          <ac:chgData name="Cariaga, Braden" userId="58ccb876-8538-40e8-a5ff-c30a770e680e" providerId="ADAL" clId="{821B5392-07CD-474D-9DCA-6BE3A01B4F0F}" dt="2022-02-21T05:55:57.909" v="648" actId="1076"/>
          <ac:spMkLst>
            <pc:docMk/>
            <pc:sldMk cId="2434227846" sldId="296"/>
            <ac:spMk id="27" creationId="{2E997529-A351-4BCE-A4EB-91063ACA4968}"/>
          </ac:spMkLst>
        </pc:spChg>
        <pc:spChg chg="del mod topLvl">
          <ac:chgData name="Cariaga, Braden" userId="58ccb876-8538-40e8-a5ff-c30a770e680e" providerId="ADAL" clId="{821B5392-07CD-474D-9DCA-6BE3A01B4F0F}" dt="2022-02-21T05:55:43.718" v="647" actId="478"/>
          <ac:spMkLst>
            <pc:docMk/>
            <pc:sldMk cId="2434227846" sldId="296"/>
            <ac:spMk id="28" creationId="{D9F90A54-1B34-43F9-B271-22530E545019}"/>
          </ac:spMkLst>
        </pc:spChg>
        <pc:spChg chg="mod">
          <ac:chgData name="Cariaga, Braden" userId="58ccb876-8538-40e8-a5ff-c30a770e680e" providerId="ADAL" clId="{821B5392-07CD-474D-9DCA-6BE3A01B4F0F}" dt="2022-02-21T05:59:25.363" v="666" actId="1076"/>
          <ac:spMkLst>
            <pc:docMk/>
            <pc:sldMk cId="2434227846" sldId="296"/>
            <ac:spMk id="29" creationId="{CC354D66-75EA-4DED-B816-6D4F20E69184}"/>
          </ac:spMkLst>
        </pc:spChg>
        <pc:spChg chg="del">
          <ac:chgData name="Cariaga, Braden" userId="58ccb876-8538-40e8-a5ff-c30a770e680e" providerId="ADAL" clId="{821B5392-07CD-474D-9DCA-6BE3A01B4F0F}" dt="2022-02-21T05:57:10.946" v="651" actId="478"/>
          <ac:spMkLst>
            <pc:docMk/>
            <pc:sldMk cId="2434227846" sldId="296"/>
            <ac:spMk id="33" creationId="{47978BC2-F132-4202-AB80-20305B7CCE0C}"/>
          </ac:spMkLst>
        </pc:spChg>
        <pc:spChg chg="mod">
          <ac:chgData name="Cariaga, Braden" userId="58ccb876-8538-40e8-a5ff-c30a770e680e" providerId="ADAL" clId="{821B5392-07CD-474D-9DCA-6BE3A01B4F0F}" dt="2022-02-21T05:53:48.748" v="583" actId="1076"/>
          <ac:spMkLst>
            <pc:docMk/>
            <pc:sldMk cId="2434227846" sldId="296"/>
            <ac:spMk id="34" creationId="{C7D7B738-DE22-446C-9D17-2E521D0F6EB3}"/>
          </ac:spMkLst>
        </pc:spChg>
        <pc:spChg chg="del">
          <ac:chgData name="Cariaga, Braden" userId="58ccb876-8538-40e8-a5ff-c30a770e680e" providerId="ADAL" clId="{821B5392-07CD-474D-9DCA-6BE3A01B4F0F}" dt="2022-02-21T05:59:00.302" v="664" actId="478"/>
          <ac:spMkLst>
            <pc:docMk/>
            <pc:sldMk cId="2434227846" sldId="296"/>
            <ac:spMk id="35" creationId="{5CAA8E9A-F541-401A-AF19-75E90B9C67F9}"/>
          </ac:spMkLst>
        </pc:spChg>
        <pc:spChg chg="del">
          <ac:chgData name="Cariaga, Braden" userId="58ccb876-8538-40e8-a5ff-c30a770e680e" providerId="ADAL" clId="{821B5392-07CD-474D-9DCA-6BE3A01B4F0F}" dt="2022-02-21T05:50:13.082" v="438" actId="478"/>
          <ac:spMkLst>
            <pc:docMk/>
            <pc:sldMk cId="2434227846" sldId="296"/>
            <ac:spMk id="36" creationId="{BF3AC689-D700-4CF3-95D2-E0E34B0429DC}"/>
          </ac:spMkLst>
        </pc:spChg>
        <pc:spChg chg="add mod">
          <ac:chgData name="Cariaga, Braden" userId="58ccb876-8538-40e8-a5ff-c30a770e680e" providerId="ADAL" clId="{821B5392-07CD-474D-9DCA-6BE3A01B4F0F}" dt="2022-02-21T05:57:21.338" v="656" actId="14100"/>
          <ac:spMkLst>
            <pc:docMk/>
            <pc:sldMk cId="2434227846" sldId="296"/>
            <ac:spMk id="37" creationId="{D3B8F5C4-35DC-4C44-942B-80A0D6F5140B}"/>
          </ac:spMkLst>
        </pc:spChg>
        <pc:spChg chg="add del mod">
          <ac:chgData name="Cariaga, Braden" userId="58ccb876-8538-40e8-a5ff-c30a770e680e" providerId="ADAL" clId="{821B5392-07CD-474D-9DCA-6BE3A01B4F0F}" dt="2022-02-21T05:53:32.611" v="581" actId="478"/>
          <ac:spMkLst>
            <pc:docMk/>
            <pc:sldMk cId="2434227846" sldId="296"/>
            <ac:spMk id="38" creationId="{5319A3CF-AE79-4900-B349-BDE2C1507F77}"/>
          </ac:spMkLst>
        </pc:spChg>
        <pc:spChg chg="add mod">
          <ac:chgData name="Cariaga, Braden" userId="58ccb876-8538-40e8-a5ff-c30a770e680e" providerId="ADAL" clId="{821B5392-07CD-474D-9DCA-6BE3A01B4F0F}" dt="2022-02-21T05:58:05.268" v="661" actId="1076"/>
          <ac:spMkLst>
            <pc:docMk/>
            <pc:sldMk cId="2434227846" sldId="296"/>
            <ac:spMk id="39" creationId="{C7395CCF-BCBA-43FB-8B93-2A9D06DE6268}"/>
          </ac:spMkLst>
        </pc:spChg>
        <pc:spChg chg="add mod">
          <ac:chgData name="Cariaga, Braden" userId="58ccb876-8538-40e8-a5ff-c30a770e680e" providerId="ADAL" clId="{821B5392-07CD-474D-9DCA-6BE3A01B4F0F}" dt="2022-02-21T05:59:10.027" v="665" actId="1076"/>
          <ac:spMkLst>
            <pc:docMk/>
            <pc:sldMk cId="2434227846" sldId="296"/>
            <ac:spMk id="40" creationId="{3D457D7A-0B35-4288-9106-95EBF767BC39}"/>
          </ac:spMkLst>
        </pc:spChg>
        <pc:grpChg chg="del">
          <ac:chgData name="Cariaga, Braden" userId="58ccb876-8538-40e8-a5ff-c30a770e680e" providerId="ADAL" clId="{821B5392-07CD-474D-9DCA-6BE3A01B4F0F}" dt="2022-02-21T05:52:45.913" v="568" actId="478"/>
          <ac:grpSpMkLst>
            <pc:docMk/>
            <pc:sldMk cId="2434227846" sldId="296"/>
            <ac:grpSpMk id="17" creationId="{29E68171-D1B7-44CD-9D7B-A78788AACEDF}"/>
          </ac:grpSpMkLst>
        </pc:grpChg>
        <pc:grpChg chg="del">
          <ac:chgData name="Cariaga, Braden" userId="58ccb876-8538-40e8-a5ff-c30a770e680e" providerId="ADAL" clId="{821B5392-07CD-474D-9DCA-6BE3A01B4F0F}" dt="2022-02-21T05:54:59.711" v="615" actId="478"/>
          <ac:grpSpMkLst>
            <pc:docMk/>
            <pc:sldMk cId="2434227846" sldId="296"/>
            <ac:grpSpMk id="20" creationId="{B4C57078-1D7E-4C00-B150-C7411DB728DF}"/>
          </ac:grpSpMkLst>
        </pc:grpChg>
        <pc:grpChg chg="del">
          <ac:chgData name="Cariaga, Braden" userId="58ccb876-8538-40e8-a5ff-c30a770e680e" providerId="ADAL" clId="{821B5392-07CD-474D-9DCA-6BE3A01B4F0F}" dt="2022-02-21T05:52:18.131" v="565" actId="478"/>
          <ac:grpSpMkLst>
            <pc:docMk/>
            <pc:sldMk cId="2434227846" sldId="296"/>
            <ac:grpSpMk id="23" creationId="{32091967-4420-467B-ABA2-046AD74818B1}"/>
          </ac:grpSpMkLst>
        </pc:grpChg>
        <pc:grpChg chg="del">
          <ac:chgData name="Cariaga, Braden" userId="58ccb876-8538-40e8-a5ff-c30a770e680e" providerId="ADAL" clId="{821B5392-07CD-474D-9DCA-6BE3A01B4F0F}" dt="2022-02-21T05:55:43.718" v="647" actId="478"/>
          <ac:grpSpMkLst>
            <pc:docMk/>
            <pc:sldMk cId="2434227846" sldId="296"/>
            <ac:grpSpMk id="26" creationId="{215E6C34-41C2-4224-BF2C-8D4E462826A8}"/>
          </ac:grpSpMkLst>
        </pc:grpChg>
        <pc:grpChg chg="mod">
          <ac:chgData name="Cariaga, Braden" userId="58ccb876-8538-40e8-a5ff-c30a770e680e" providerId="ADAL" clId="{821B5392-07CD-474D-9DCA-6BE3A01B4F0F}" dt="2022-02-21T04:09:18.610" v="369" actId="1076"/>
          <ac:grpSpMkLst>
            <pc:docMk/>
            <pc:sldMk cId="2434227846" sldId="296"/>
            <ac:grpSpMk id="30" creationId="{75F9B71C-62CD-4060-9712-DC942640FA23}"/>
          </ac:grpSpMkLst>
        </pc:grpChg>
      </pc:sldChg>
      <pc:sldChg chg="del">
        <pc:chgData name="Cariaga, Braden" userId="58ccb876-8538-40e8-a5ff-c30a770e680e" providerId="ADAL" clId="{821B5392-07CD-474D-9DCA-6BE3A01B4F0F}" dt="2022-02-21T05:39:49.189" v="396" actId="47"/>
        <pc:sldMkLst>
          <pc:docMk/>
          <pc:sldMk cId="2326931552" sldId="297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733450235" sldId="297"/>
        </pc:sldMkLst>
      </pc:sldChg>
      <pc:sldChg chg="del">
        <pc:chgData name="Cariaga, Braden" userId="58ccb876-8538-40e8-a5ff-c30a770e680e" providerId="ADAL" clId="{821B5392-07CD-474D-9DCA-6BE3A01B4F0F}" dt="2022-02-21T05:39:50.326" v="397" actId="47"/>
        <pc:sldMkLst>
          <pc:docMk/>
          <pc:sldMk cId="2259966610" sldId="298"/>
        </pc:sldMkLst>
      </pc:sldChg>
      <pc:sldChg chg="add del">
        <pc:chgData name="Cariaga, Braden" userId="58ccb876-8538-40e8-a5ff-c30a770e680e" providerId="ADAL" clId="{821B5392-07CD-474D-9DCA-6BE3A01B4F0F}" dt="2022-02-21T05:42:41.570" v="403" actId="2696"/>
        <pc:sldMkLst>
          <pc:docMk/>
          <pc:sldMk cId="1783588482" sldId="299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090211934" sldId="301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2154046971" sldId="302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691649479" sldId="30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01933367" sldId="304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744889076" sldId="305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187377031" sldId="353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565025468" sldId="354"/>
        </pc:sldMkLst>
      </pc:sldChg>
      <pc:sldChg chg="addSp delSp modSp del mod">
        <pc:chgData name="Cariaga, Braden" userId="58ccb876-8538-40e8-a5ff-c30a770e680e" providerId="ADAL" clId="{821B5392-07CD-474D-9DCA-6BE3A01B4F0F}" dt="2022-02-20T20:22:21.013" v="241" actId="47"/>
        <pc:sldMkLst>
          <pc:docMk/>
          <pc:sldMk cId="2864914747" sldId="355"/>
        </pc:sldMkLst>
        <pc:spChg chg="add del mod">
          <ac:chgData name="Cariaga, Braden" userId="58ccb876-8538-40e8-a5ff-c30a770e680e" providerId="ADAL" clId="{821B5392-07CD-474D-9DCA-6BE3A01B4F0F}" dt="2022-02-20T20:13:30.493" v="118" actId="1076"/>
          <ac:spMkLst>
            <pc:docMk/>
            <pc:sldMk cId="2864914747" sldId="355"/>
            <ac:spMk id="26" creationId="{3B41AB00-4516-4B9E-B4FB-51E52D34FF20}"/>
          </ac:spMkLst>
        </pc:spChg>
        <pc:spChg chg="add del mod">
          <ac:chgData name="Cariaga, Braden" userId="58ccb876-8538-40e8-a5ff-c30a770e680e" providerId="ADAL" clId="{821B5392-07CD-474D-9DCA-6BE3A01B4F0F}" dt="2022-02-20T20:13:30.957" v="121" actId="14100"/>
          <ac:spMkLst>
            <pc:docMk/>
            <pc:sldMk cId="2864914747" sldId="355"/>
            <ac:spMk id="29" creationId="{66BB562F-DC15-43C0-9FDE-534278A3A491}"/>
          </ac:spMkLst>
        </pc:spChg>
        <pc:spChg chg="add del mod">
          <ac:chgData name="Cariaga, Braden" userId="58ccb876-8538-40e8-a5ff-c30a770e680e" providerId="ADAL" clId="{821B5392-07CD-474D-9DCA-6BE3A01B4F0F}" dt="2022-02-20T20:13:29.001" v="108" actId="478"/>
          <ac:spMkLst>
            <pc:docMk/>
            <pc:sldMk cId="2864914747" sldId="355"/>
            <ac:spMk id="30" creationId="{6A8528C3-BCF8-49B1-A0AA-88D30CC67933}"/>
          </ac:spMkLst>
        </pc:spChg>
        <pc:spChg chg="mod">
          <ac:chgData name="Cariaga, Braden" userId="58ccb876-8538-40e8-a5ff-c30a770e680e" providerId="ADAL" clId="{821B5392-07CD-474D-9DCA-6BE3A01B4F0F}" dt="2022-02-20T20:13:28.395" v="105" actId="1076"/>
          <ac:spMkLst>
            <pc:docMk/>
            <pc:sldMk cId="2864914747" sldId="355"/>
            <ac:spMk id="31" creationId="{E350FD06-CA06-4338-95A3-A8E3F19A2F0D}"/>
          </ac:spMkLst>
        </pc:spChg>
        <pc:spChg chg="mod">
          <ac:chgData name="Cariaga, Braden" userId="58ccb876-8538-40e8-a5ff-c30a770e680e" providerId="ADAL" clId="{821B5392-07CD-474D-9DCA-6BE3A01B4F0F}" dt="2022-02-20T20:13:28.395" v="105" actId="1076"/>
          <ac:spMkLst>
            <pc:docMk/>
            <pc:sldMk cId="2864914747" sldId="355"/>
            <ac:spMk id="32" creationId="{2E2E62E6-72FB-42CF-9AC2-D7AD58A0E218}"/>
          </ac:spMkLst>
        </pc:spChg>
        <pc:grpChg chg="mod">
          <ac:chgData name="Cariaga, Braden" userId="58ccb876-8538-40e8-a5ff-c30a770e680e" providerId="ADAL" clId="{821B5392-07CD-474D-9DCA-6BE3A01B4F0F}" dt="2022-02-20T20:13:31.120" v="122" actId="14100"/>
          <ac:grpSpMkLst>
            <pc:docMk/>
            <pc:sldMk cId="2864914747" sldId="355"/>
            <ac:grpSpMk id="28" creationId="{6FDEA8F3-C31F-4ACC-86A2-09F94A710D4B}"/>
          </ac:grpSpMkLst>
        </pc:grpChg>
        <pc:picChg chg="mod modCrop">
          <ac:chgData name="Cariaga, Braden" userId="58ccb876-8538-40e8-a5ff-c30a770e680e" providerId="ADAL" clId="{821B5392-07CD-474D-9DCA-6BE3A01B4F0F}" dt="2022-02-20T20:12:42.681" v="104"/>
          <ac:picMkLst>
            <pc:docMk/>
            <pc:sldMk cId="2864914747" sldId="355"/>
            <ac:picMk id="17" creationId="{7533E883-AD46-4270-983E-40C9C7EEEBFA}"/>
          </ac:picMkLst>
        </pc:picChg>
        <pc:picChg chg="add del mod">
          <ac:chgData name="Cariaga, Braden" userId="58ccb876-8538-40e8-a5ff-c30a770e680e" providerId="ADAL" clId="{821B5392-07CD-474D-9DCA-6BE3A01B4F0F}" dt="2022-02-20T20:13:30.319" v="117"/>
          <ac:picMkLst>
            <pc:docMk/>
            <pc:sldMk cId="2864914747" sldId="355"/>
            <ac:picMk id="18" creationId="{A8715B1F-DE8C-41BD-85DF-58FC6317B322}"/>
          </ac:picMkLst>
        </pc:picChg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3562562009" sldId="356"/>
        </pc:sldMkLst>
      </pc:sldChg>
      <pc:sldChg chg="del">
        <pc:chgData name="Cariaga, Braden" userId="58ccb876-8538-40e8-a5ff-c30a770e680e" providerId="ADAL" clId="{821B5392-07CD-474D-9DCA-6BE3A01B4F0F}" dt="2022-02-20T20:22:21.013" v="241" actId="47"/>
        <pc:sldMkLst>
          <pc:docMk/>
          <pc:sldMk cId="667010222" sldId="357"/>
        </pc:sldMkLst>
      </pc:sldChg>
      <pc:sldChg chg="del ord">
        <pc:chgData name="Cariaga, Braden" userId="58ccb876-8538-40e8-a5ff-c30a770e680e" providerId="ADAL" clId="{821B5392-07CD-474D-9DCA-6BE3A01B4F0F}" dt="2022-02-21T06:12:50.631" v="684"/>
        <pc:sldMkLst>
          <pc:docMk/>
          <pc:sldMk cId="314090932" sldId="358"/>
        </pc:sldMkLst>
      </pc:sldChg>
      <pc:sldChg chg="addSp delSp modSp add mod ord setBg delAnim modAnim">
        <pc:chgData name="Cariaga, Braden" userId="58ccb876-8538-40e8-a5ff-c30a770e680e" providerId="ADAL" clId="{821B5392-07CD-474D-9DCA-6BE3A01B4F0F}" dt="2022-02-21T06:08:26.686" v="682"/>
        <pc:sldMkLst>
          <pc:docMk/>
          <pc:sldMk cId="3576593856" sldId="359"/>
        </pc:sldMkLst>
        <pc:spChg chg="add del">
          <ac:chgData name="Cariaga, Braden" userId="58ccb876-8538-40e8-a5ff-c30a770e680e" providerId="ADAL" clId="{821B5392-07CD-474D-9DCA-6BE3A01B4F0F}" dt="2022-02-21T05:45:52.314" v="434" actId="26606"/>
          <ac:spMkLst>
            <pc:docMk/>
            <pc:sldMk cId="3576593856" sldId="359"/>
            <ac:spMk id="3" creationId="{947853AF-F5D6-4888-8B65-F68631266FB3}"/>
          </ac:spMkLst>
        </pc:spChg>
        <pc:spChg chg="add mod">
          <ac:chgData name="Cariaga, Braden" userId="58ccb876-8538-40e8-a5ff-c30a770e680e" providerId="ADAL" clId="{821B5392-07CD-474D-9DCA-6BE3A01B4F0F}" dt="2022-02-21T06:06:48.185" v="678" actId="26606"/>
          <ac:spMkLst>
            <pc:docMk/>
            <pc:sldMk cId="3576593856" sldId="359"/>
            <ac:spMk id="4" creationId="{B4B38B7C-B9AE-4BEA-8F07-607363A6A653}"/>
          </ac:spMkLst>
        </pc:spChg>
        <pc:spChg chg="add del">
          <ac:chgData name="Cariaga, Braden" userId="58ccb876-8538-40e8-a5ff-c30a770e680e" providerId="ADAL" clId="{821B5392-07CD-474D-9DCA-6BE3A01B4F0F}" dt="2022-02-21T05:45:11.709" v="417" actId="26606"/>
          <ac:spMkLst>
            <pc:docMk/>
            <pc:sldMk cId="3576593856" sldId="359"/>
            <ac:spMk id="9" creationId="{D4771268-CB57-404A-9271-370EB28F6090}"/>
          </ac:spMkLst>
        </pc:spChg>
        <pc:spChg chg="add del">
          <ac:chgData name="Cariaga, Braden" userId="58ccb876-8538-40e8-a5ff-c30a770e680e" providerId="ADAL" clId="{821B5392-07CD-474D-9DCA-6BE3A01B4F0F}" dt="2022-02-21T05:45:14.153" v="419" actId="26606"/>
          <ac:spMkLst>
            <pc:docMk/>
            <pc:sldMk cId="3576593856" sldId="359"/>
            <ac:spMk id="11" creationId="{53F29798-D584-4792-9B62-3F5F5C36D619}"/>
          </ac:spMkLst>
        </pc:spChg>
        <pc:spChg chg="add del">
          <ac:chgData name="Cariaga, Braden" userId="58ccb876-8538-40e8-a5ff-c30a770e680e" providerId="ADAL" clId="{821B5392-07CD-474D-9DCA-6BE3A01B4F0F}" dt="2022-02-21T05:45:20.397" v="421" actId="26606"/>
          <ac:spMkLst>
            <pc:docMk/>
            <pc:sldMk cId="3576593856" sldId="359"/>
            <ac:spMk id="16" creationId="{7F57BEA8-497D-4AA8-8A18-BDCD696B25FE}"/>
          </ac:spMkLst>
        </pc:spChg>
        <pc:spChg chg="add del">
          <ac:chgData name="Cariaga, Braden" userId="58ccb876-8538-40e8-a5ff-c30a770e680e" providerId="ADAL" clId="{821B5392-07CD-474D-9DCA-6BE3A01B4F0F}" dt="2022-02-21T05:45:38.012" v="425" actId="26606"/>
          <ac:spMkLst>
            <pc:docMk/>
            <pc:sldMk cId="3576593856" sldId="359"/>
            <ac:spMk id="17" creationId="{F8260ED5-17F7-4158-B241-D51DD4CF1B7E}"/>
          </ac:spMkLst>
        </pc:spChg>
        <pc:spChg chg="add del">
          <ac:chgData name="Cariaga, Braden" userId="58ccb876-8538-40e8-a5ff-c30a770e680e" providerId="ADAL" clId="{821B5392-07CD-474D-9DCA-6BE3A01B4F0F}" dt="2022-02-21T05:45:33.663" v="423" actId="26606"/>
          <ac:spMkLst>
            <pc:docMk/>
            <pc:sldMk cId="3576593856" sldId="359"/>
            <ac:spMk id="18" creationId="{A8384FB5-9ADC-4DDC-881B-597D56F5B15D}"/>
          </ac:spMkLst>
        </pc:spChg>
        <pc:spChg chg="add del">
          <ac:chgData name="Cariaga, Braden" userId="58ccb876-8538-40e8-a5ff-c30a770e680e" providerId="ADAL" clId="{821B5392-07CD-474D-9DCA-6BE3A01B4F0F}" dt="2022-02-21T05:45:33.663" v="423" actId="26606"/>
          <ac:spMkLst>
            <pc:docMk/>
            <pc:sldMk cId="3576593856" sldId="359"/>
            <ac:spMk id="19" creationId="{1199E1B1-A8C0-4FE8-A5A8-1CB41D69F857}"/>
          </ac:spMkLst>
        </pc:spChg>
        <pc:spChg chg="add del">
          <ac:chgData name="Cariaga, Braden" userId="58ccb876-8538-40e8-a5ff-c30a770e680e" providerId="ADAL" clId="{821B5392-07CD-474D-9DCA-6BE3A01B4F0F}" dt="2022-02-21T05:45:33.663" v="423" actId="26606"/>
          <ac:spMkLst>
            <pc:docMk/>
            <pc:sldMk cId="3576593856" sldId="359"/>
            <ac:spMk id="20" creationId="{84A8DE83-DE75-4B41-9DB4-A7EC0B0DEC0B}"/>
          </ac:spMkLst>
        </pc:spChg>
        <pc:spChg chg="add del">
          <ac:chgData name="Cariaga, Braden" userId="58ccb876-8538-40e8-a5ff-c30a770e680e" providerId="ADAL" clId="{821B5392-07CD-474D-9DCA-6BE3A01B4F0F}" dt="2022-02-21T05:45:33.663" v="423" actId="26606"/>
          <ac:spMkLst>
            <pc:docMk/>
            <pc:sldMk cId="3576593856" sldId="359"/>
            <ac:spMk id="21" creationId="{A7009A0A-BEF5-4EAC-AF15-E4F9F002E239}"/>
          </ac:spMkLst>
        </pc:spChg>
        <pc:spChg chg="add del">
          <ac:chgData name="Cariaga, Braden" userId="58ccb876-8538-40e8-a5ff-c30a770e680e" providerId="ADAL" clId="{821B5392-07CD-474D-9DCA-6BE3A01B4F0F}" dt="2022-02-21T05:45:38.012" v="425" actId="26606"/>
          <ac:spMkLst>
            <pc:docMk/>
            <pc:sldMk cId="3576593856" sldId="359"/>
            <ac:spMk id="23" creationId="{A8384FB5-9ADC-4DDC-881B-597D56F5B15D}"/>
          </ac:spMkLst>
        </pc:spChg>
        <pc:spChg chg="add del">
          <ac:chgData name="Cariaga, Braden" userId="58ccb876-8538-40e8-a5ff-c30a770e680e" providerId="ADAL" clId="{821B5392-07CD-474D-9DCA-6BE3A01B4F0F}" dt="2022-02-21T05:45:38.012" v="425" actId="26606"/>
          <ac:spMkLst>
            <pc:docMk/>
            <pc:sldMk cId="3576593856" sldId="359"/>
            <ac:spMk id="24" creationId="{91E5A9A7-95C6-4F4F-B00E-C82E07FE62EF}"/>
          </ac:spMkLst>
        </pc:spChg>
        <pc:spChg chg="add del">
          <ac:chgData name="Cariaga, Braden" userId="58ccb876-8538-40e8-a5ff-c30a770e680e" providerId="ADAL" clId="{821B5392-07CD-474D-9DCA-6BE3A01B4F0F}" dt="2022-02-21T05:45:38.012" v="425" actId="26606"/>
          <ac:spMkLst>
            <pc:docMk/>
            <pc:sldMk cId="3576593856" sldId="359"/>
            <ac:spMk id="25" creationId="{D07DD2DE-F619-49DD-B5E7-03A290FF4ED1}"/>
          </ac:spMkLst>
        </pc:spChg>
        <pc:spChg chg="add del">
          <ac:chgData name="Cariaga, Braden" userId="58ccb876-8538-40e8-a5ff-c30a770e680e" providerId="ADAL" clId="{821B5392-07CD-474D-9DCA-6BE3A01B4F0F}" dt="2022-02-21T05:45:38.012" v="425" actId="26606"/>
          <ac:spMkLst>
            <pc:docMk/>
            <pc:sldMk cId="3576593856" sldId="359"/>
            <ac:spMk id="26" creationId="{85149191-5F60-4A28-AAFF-039F96B0F3EC}"/>
          </ac:spMkLst>
        </pc:spChg>
        <pc:spChg chg="add del">
          <ac:chgData name="Cariaga, Braden" userId="58ccb876-8538-40e8-a5ff-c30a770e680e" providerId="ADAL" clId="{821B5392-07CD-474D-9DCA-6BE3A01B4F0F}" dt="2022-02-21T05:45:43.098" v="427" actId="26606"/>
          <ac:spMkLst>
            <pc:docMk/>
            <pc:sldMk cId="3576593856" sldId="359"/>
            <ac:spMk id="28" creationId="{823AC064-BC96-4F32-8AE1-B2FD38754823}"/>
          </ac:spMkLst>
        </pc:spChg>
        <pc:spChg chg="add del">
          <ac:chgData name="Cariaga, Braden" userId="58ccb876-8538-40e8-a5ff-c30a770e680e" providerId="ADAL" clId="{821B5392-07CD-474D-9DCA-6BE3A01B4F0F}" dt="2022-02-21T05:45:45.167" v="429" actId="26606"/>
          <ac:spMkLst>
            <pc:docMk/>
            <pc:sldMk cId="3576593856" sldId="359"/>
            <ac:spMk id="31" creationId="{665DBBEF-238B-476B-96AB-8AAC3224ECEA}"/>
          </ac:spMkLst>
        </pc:spChg>
        <pc:spChg chg="add del">
          <ac:chgData name="Cariaga, Braden" userId="58ccb876-8538-40e8-a5ff-c30a770e680e" providerId="ADAL" clId="{821B5392-07CD-474D-9DCA-6BE3A01B4F0F}" dt="2022-02-21T05:45:45.167" v="429" actId="26606"/>
          <ac:spMkLst>
            <pc:docMk/>
            <pc:sldMk cId="3576593856" sldId="359"/>
            <ac:spMk id="32" creationId="{3FCFB1DE-0B7E-48CC-BA90-B2AB0889F9D6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4" creationId="{A4E37431-20F0-4DD6-84A9-ED2B644943A2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5" creationId="{0AE98B72-66C6-4AB4-AF0D-BA830DE86393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6" creationId="{407EAFC6-733F-403D-BB4D-05A3A28742F1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7" creationId="{17A36730-4CB0-4F61-AD11-A44C9765833F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8" creationId="{C69C79E1-F916-4929-A4F3-DE763D4BFA57}"/>
          </ac:spMkLst>
        </pc:spChg>
        <pc:spChg chg="add del">
          <ac:chgData name="Cariaga, Braden" userId="58ccb876-8538-40e8-a5ff-c30a770e680e" providerId="ADAL" clId="{821B5392-07CD-474D-9DCA-6BE3A01B4F0F}" dt="2022-02-21T05:45:50.211" v="431" actId="26606"/>
          <ac:spMkLst>
            <pc:docMk/>
            <pc:sldMk cId="3576593856" sldId="359"/>
            <ac:spMk id="39" creationId="{767334AB-16BD-4EC7-8C6B-4B5171600933}"/>
          </ac:spMkLst>
        </pc:spChg>
        <pc:spChg chg="add del">
          <ac:chgData name="Cariaga, Braden" userId="58ccb876-8538-40e8-a5ff-c30a770e680e" providerId="ADAL" clId="{821B5392-07CD-474D-9DCA-6BE3A01B4F0F}" dt="2022-02-21T05:45:52.301" v="433" actId="26606"/>
          <ac:spMkLst>
            <pc:docMk/>
            <pc:sldMk cId="3576593856" sldId="359"/>
            <ac:spMk id="41" creationId="{A8384FB5-9ADC-4DDC-881B-597D56F5B15D}"/>
          </ac:spMkLst>
        </pc:spChg>
        <pc:spChg chg="add del">
          <ac:chgData name="Cariaga, Braden" userId="58ccb876-8538-40e8-a5ff-c30a770e680e" providerId="ADAL" clId="{821B5392-07CD-474D-9DCA-6BE3A01B4F0F}" dt="2022-02-21T05:45:52.301" v="433" actId="26606"/>
          <ac:spMkLst>
            <pc:docMk/>
            <pc:sldMk cId="3576593856" sldId="359"/>
            <ac:spMk id="42" creationId="{1199E1B1-A8C0-4FE8-A5A8-1CB41D69F857}"/>
          </ac:spMkLst>
        </pc:spChg>
        <pc:spChg chg="add del">
          <ac:chgData name="Cariaga, Braden" userId="58ccb876-8538-40e8-a5ff-c30a770e680e" providerId="ADAL" clId="{821B5392-07CD-474D-9DCA-6BE3A01B4F0F}" dt="2022-02-21T05:45:52.301" v="433" actId="26606"/>
          <ac:spMkLst>
            <pc:docMk/>
            <pc:sldMk cId="3576593856" sldId="359"/>
            <ac:spMk id="43" creationId="{84A8DE83-DE75-4B41-9DB4-A7EC0B0DEC0B}"/>
          </ac:spMkLst>
        </pc:spChg>
        <pc:spChg chg="add del">
          <ac:chgData name="Cariaga, Braden" userId="58ccb876-8538-40e8-a5ff-c30a770e680e" providerId="ADAL" clId="{821B5392-07CD-474D-9DCA-6BE3A01B4F0F}" dt="2022-02-21T05:45:52.301" v="433" actId="26606"/>
          <ac:spMkLst>
            <pc:docMk/>
            <pc:sldMk cId="3576593856" sldId="359"/>
            <ac:spMk id="44" creationId="{A7009A0A-BEF5-4EAC-AF15-E4F9F002E239}"/>
          </ac:spMkLst>
        </pc:spChg>
        <pc:spChg chg="add del">
          <ac:chgData name="Cariaga, Braden" userId="58ccb876-8538-40e8-a5ff-c30a770e680e" providerId="ADAL" clId="{821B5392-07CD-474D-9DCA-6BE3A01B4F0F}" dt="2022-02-21T06:06:48.194" v="679" actId="26606"/>
          <ac:spMkLst>
            <pc:docMk/>
            <pc:sldMk cId="3576593856" sldId="359"/>
            <ac:spMk id="47" creationId="{7F57BEA8-497D-4AA8-8A18-BDCD696B25FE}"/>
          </ac:spMkLst>
        </pc:spChg>
        <pc:spChg chg="add">
          <ac:chgData name="Cariaga, Braden" userId="58ccb876-8538-40e8-a5ff-c30a770e680e" providerId="ADAL" clId="{821B5392-07CD-474D-9DCA-6BE3A01B4F0F}" dt="2022-02-21T06:06:48.194" v="679" actId="26606"/>
          <ac:spMkLst>
            <pc:docMk/>
            <pc:sldMk cId="3576593856" sldId="359"/>
            <ac:spMk id="52" creationId="{7F57BEA8-497D-4AA8-8A18-BDCD696B25FE}"/>
          </ac:spMkLst>
        </pc:spChg>
        <pc:spChg chg="add del">
          <ac:chgData name="Cariaga, Braden" userId="58ccb876-8538-40e8-a5ff-c30a770e680e" providerId="ADAL" clId="{821B5392-07CD-474D-9DCA-6BE3A01B4F0F}" dt="2022-02-21T06:06:37.302" v="670" actId="26606"/>
          <ac:spMkLst>
            <pc:docMk/>
            <pc:sldMk cId="3576593856" sldId="359"/>
            <ac:spMk id="54" creationId="{D12DDE76-C203-4047-9998-63900085B5E8}"/>
          </ac:spMkLst>
        </pc:spChg>
        <pc:spChg chg="add del">
          <ac:chgData name="Cariaga, Braden" userId="58ccb876-8538-40e8-a5ff-c30a770e680e" providerId="ADAL" clId="{821B5392-07CD-474D-9DCA-6BE3A01B4F0F}" dt="2022-02-21T06:06:41.698" v="672" actId="26606"/>
          <ac:spMkLst>
            <pc:docMk/>
            <pc:sldMk cId="3576593856" sldId="359"/>
            <ac:spMk id="56" creationId="{7F57BEA8-497D-4AA8-8A18-BDCD696B25FE}"/>
          </ac:spMkLst>
        </pc:spChg>
        <pc:spChg chg="add del">
          <ac:chgData name="Cariaga, Braden" userId="58ccb876-8538-40e8-a5ff-c30a770e680e" providerId="ADAL" clId="{821B5392-07CD-474D-9DCA-6BE3A01B4F0F}" dt="2022-02-21T06:06:43.226" v="674" actId="26606"/>
          <ac:spMkLst>
            <pc:docMk/>
            <pc:sldMk cId="3576593856" sldId="359"/>
            <ac:spMk id="62" creationId="{017517EF-BD4D-4055-BDB4-A322C53568AD}"/>
          </ac:spMkLst>
        </pc:spChg>
        <pc:spChg chg="add del">
          <ac:chgData name="Cariaga, Braden" userId="58ccb876-8538-40e8-a5ff-c30a770e680e" providerId="ADAL" clId="{821B5392-07CD-474D-9DCA-6BE3A01B4F0F}" dt="2022-02-21T06:06:43.226" v="674" actId="26606"/>
          <ac:spMkLst>
            <pc:docMk/>
            <pc:sldMk cId="3576593856" sldId="359"/>
            <ac:spMk id="63" creationId="{0ADDB668-2CA4-4D2B-9C34-3487CA330BA8}"/>
          </ac:spMkLst>
        </pc:spChg>
        <pc:spChg chg="add del">
          <ac:chgData name="Cariaga, Braden" userId="58ccb876-8538-40e8-a5ff-c30a770e680e" providerId="ADAL" clId="{821B5392-07CD-474D-9DCA-6BE3A01B4F0F}" dt="2022-02-21T06:06:43.226" v="674" actId="26606"/>
          <ac:spMkLst>
            <pc:docMk/>
            <pc:sldMk cId="3576593856" sldId="359"/>
            <ac:spMk id="64" creationId="{2568BC19-F052-4108-93E1-6A3D1DEC072F}"/>
          </ac:spMkLst>
        </pc:spChg>
        <pc:spChg chg="add del">
          <ac:chgData name="Cariaga, Braden" userId="58ccb876-8538-40e8-a5ff-c30a770e680e" providerId="ADAL" clId="{821B5392-07CD-474D-9DCA-6BE3A01B4F0F}" dt="2022-02-21T06:06:43.226" v="674" actId="26606"/>
          <ac:spMkLst>
            <pc:docMk/>
            <pc:sldMk cId="3576593856" sldId="359"/>
            <ac:spMk id="65" creationId="{D5FD337D-4D6B-4C8B-B6F5-121097E09881}"/>
          </ac:spMkLst>
        </pc:spChg>
        <pc:spChg chg="add del">
          <ac:chgData name="Cariaga, Braden" userId="58ccb876-8538-40e8-a5ff-c30a770e680e" providerId="ADAL" clId="{821B5392-07CD-474D-9DCA-6BE3A01B4F0F}" dt="2022-02-21T06:06:46.850" v="676" actId="26606"/>
          <ac:spMkLst>
            <pc:docMk/>
            <pc:sldMk cId="3576593856" sldId="359"/>
            <ac:spMk id="67" creationId="{605494DE-B078-4D87-BB01-C84320618DAD}"/>
          </ac:spMkLst>
        </pc:spChg>
        <pc:spChg chg="add del">
          <ac:chgData name="Cariaga, Braden" userId="58ccb876-8538-40e8-a5ff-c30a770e680e" providerId="ADAL" clId="{821B5392-07CD-474D-9DCA-6BE3A01B4F0F}" dt="2022-02-21T06:06:46.850" v="676" actId="26606"/>
          <ac:spMkLst>
            <pc:docMk/>
            <pc:sldMk cId="3576593856" sldId="359"/>
            <ac:spMk id="68" creationId="{9A0576B0-CD8C-4661-95C8-A9F2CE7CDDB0}"/>
          </ac:spMkLst>
        </pc:spChg>
        <pc:spChg chg="add del">
          <ac:chgData name="Cariaga, Braden" userId="58ccb876-8538-40e8-a5ff-c30a770e680e" providerId="ADAL" clId="{821B5392-07CD-474D-9DCA-6BE3A01B4F0F}" dt="2022-02-21T06:06:46.850" v="676" actId="26606"/>
          <ac:spMkLst>
            <pc:docMk/>
            <pc:sldMk cId="3576593856" sldId="359"/>
            <ac:spMk id="69" creationId="{3FF60E2B-3919-423C-B1FF-56CDE6681165}"/>
          </ac:spMkLst>
        </pc:spChg>
        <pc:picChg chg="add del mod">
          <ac:chgData name="Cariaga, Braden" userId="58ccb876-8538-40e8-a5ff-c30a770e680e" providerId="ADAL" clId="{821B5392-07CD-474D-9DCA-6BE3A01B4F0F}" dt="2022-02-21T06:04:37.721" v="667" actId="478"/>
          <ac:picMkLst>
            <pc:docMk/>
            <pc:sldMk cId="3576593856" sldId="359"/>
            <ac:picMk id="2" creationId="{38C37A69-F811-4466-82D7-2BE71BE163CA}"/>
          </ac:picMkLst>
        </pc:picChg>
        <pc:picChg chg="add mod">
          <ac:chgData name="Cariaga, Braden" userId="58ccb876-8538-40e8-a5ff-c30a770e680e" providerId="ADAL" clId="{821B5392-07CD-474D-9DCA-6BE3A01B4F0F}" dt="2022-02-21T06:06:54.628" v="680" actId="27614"/>
          <ac:picMkLst>
            <pc:docMk/>
            <pc:sldMk cId="3576593856" sldId="359"/>
            <ac:picMk id="5" creationId="{A4E90CA3-3BBD-4B64-9A4E-48154DF398A8}"/>
          </ac:picMkLst>
        </pc:picChg>
        <pc:cxnChg chg="add del">
          <ac:chgData name="Cariaga, Braden" userId="58ccb876-8538-40e8-a5ff-c30a770e680e" providerId="ADAL" clId="{821B5392-07CD-474D-9DCA-6BE3A01B4F0F}" dt="2022-02-21T05:45:20.397" v="421" actId="26606"/>
          <ac:cxnSpMkLst>
            <pc:docMk/>
            <pc:sldMk cId="3576593856" sldId="359"/>
            <ac:cxnSpMk id="13" creationId="{A82415D3-DDE5-4D63-8CB3-23A5EC581B27}"/>
          </ac:cxnSpMkLst>
        </pc:cxnChg>
        <pc:cxnChg chg="add del">
          <ac:chgData name="Cariaga, Braden" userId="58ccb876-8538-40e8-a5ff-c30a770e680e" providerId="ADAL" clId="{821B5392-07CD-474D-9DCA-6BE3A01B4F0F}" dt="2022-02-21T05:45:20.397" v="421" actId="26606"/>
          <ac:cxnSpMkLst>
            <pc:docMk/>
            <pc:sldMk cId="3576593856" sldId="359"/>
            <ac:cxnSpMk id="14" creationId="{D2E961F1-4A28-4A5F-BBD4-6E400E5E6C75}"/>
          </ac:cxnSpMkLst>
        </pc:cxnChg>
        <pc:cxnChg chg="add del">
          <ac:chgData name="Cariaga, Braden" userId="58ccb876-8538-40e8-a5ff-c30a770e680e" providerId="ADAL" clId="{821B5392-07CD-474D-9DCA-6BE3A01B4F0F}" dt="2022-02-21T05:45:20.397" v="421" actId="26606"/>
          <ac:cxnSpMkLst>
            <pc:docMk/>
            <pc:sldMk cId="3576593856" sldId="359"/>
            <ac:cxnSpMk id="15" creationId="{AD7193FB-6AE6-4B3B-8F89-56B55DD63B4D}"/>
          </ac:cxnSpMkLst>
        </pc:cxnChg>
        <pc:cxnChg chg="add del">
          <ac:chgData name="Cariaga, Braden" userId="58ccb876-8538-40e8-a5ff-c30a770e680e" providerId="ADAL" clId="{821B5392-07CD-474D-9DCA-6BE3A01B4F0F}" dt="2022-02-21T05:45:43.098" v="427" actId="26606"/>
          <ac:cxnSpMkLst>
            <pc:docMk/>
            <pc:sldMk cId="3576593856" sldId="359"/>
            <ac:cxnSpMk id="29" creationId="{7E7C77BC-7138-40B1-A15B-20F57A494629}"/>
          </ac:cxnSpMkLst>
        </pc:cxnChg>
        <pc:cxnChg chg="add del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46" creationId="{D2E961F1-4A28-4A5F-BBD4-6E400E5E6C75}"/>
          </ac:cxnSpMkLst>
        </pc:cxnChg>
        <pc:cxnChg chg="add del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48" creationId="{A82415D3-DDE5-4D63-8CB3-23A5EC581B27}"/>
          </ac:cxnSpMkLst>
        </pc:cxnChg>
        <pc:cxnChg chg="add del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49" creationId="{AD7193FB-6AE6-4B3B-8F89-56B55DD63B4D}"/>
          </ac:cxnSpMkLst>
        </pc:cxnChg>
        <pc:cxnChg chg="add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51" creationId="{D2E961F1-4A28-4A5F-BBD4-6E400E5E6C75}"/>
          </ac:cxnSpMkLst>
        </pc:cxnChg>
        <pc:cxnChg chg="add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53" creationId="{A82415D3-DDE5-4D63-8CB3-23A5EC581B27}"/>
          </ac:cxnSpMkLst>
        </pc:cxnChg>
        <pc:cxnChg chg="add">
          <ac:chgData name="Cariaga, Braden" userId="58ccb876-8538-40e8-a5ff-c30a770e680e" providerId="ADAL" clId="{821B5392-07CD-474D-9DCA-6BE3A01B4F0F}" dt="2022-02-21T06:06:48.194" v="679" actId="26606"/>
          <ac:cxnSpMkLst>
            <pc:docMk/>
            <pc:sldMk cId="3576593856" sldId="359"/>
            <ac:cxnSpMk id="55" creationId="{AD7193FB-6AE6-4B3B-8F89-56B55DD63B4D}"/>
          </ac:cxnSpMkLst>
        </pc:cxnChg>
        <pc:cxnChg chg="add del">
          <ac:chgData name="Cariaga, Braden" userId="58ccb876-8538-40e8-a5ff-c30a770e680e" providerId="ADAL" clId="{821B5392-07CD-474D-9DCA-6BE3A01B4F0F}" dt="2022-02-21T06:06:41.698" v="672" actId="26606"/>
          <ac:cxnSpMkLst>
            <pc:docMk/>
            <pc:sldMk cId="3576593856" sldId="359"/>
            <ac:cxnSpMk id="57" creationId="{D2E961F1-4A28-4A5F-BBD4-6E400E5E6C75}"/>
          </ac:cxnSpMkLst>
        </pc:cxnChg>
        <pc:cxnChg chg="add del">
          <ac:chgData name="Cariaga, Braden" userId="58ccb876-8538-40e8-a5ff-c30a770e680e" providerId="ADAL" clId="{821B5392-07CD-474D-9DCA-6BE3A01B4F0F}" dt="2022-02-21T06:06:41.698" v="672" actId="26606"/>
          <ac:cxnSpMkLst>
            <pc:docMk/>
            <pc:sldMk cId="3576593856" sldId="359"/>
            <ac:cxnSpMk id="58" creationId="{A82415D3-DDE5-4D63-8CB3-23A5EC581B27}"/>
          </ac:cxnSpMkLst>
        </pc:cxnChg>
        <pc:cxnChg chg="add del">
          <ac:chgData name="Cariaga, Braden" userId="58ccb876-8538-40e8-a5ff-c30a770e680e" providerId="ADAL" clId="{821B5392-07CD-474D-9DCA-6BE3A01B4F0F}" dt="2022-02-21T06:06:41.698" v="672" actId="26606"/>
          <ac:cxnSpMkLst>
            <pc:docMk/>
            <pc:sldMk cId="3576593856" sldId="359"/>
            <ac:cxnSpMk id="60" creationId="{AD7193FB-6AE6-4B3B-8F89-56B55DD63B4D}"/>
          </ac:cxnSpMkLst>
        </pc:cxnChg>
      </pc:sldChg>
      <pc:sldMasterChg chg="addSldLayout delSldLayout">
        <pc:chgData name="Cariaga, Braden" userId="58ccb876-8538-40e8-a5ff-c30a770e680e" providerId="ADAL" clId="{821B5392-07CD-474D-9DCA-6BE3A01B4F0F}" dt="2022-02-21T05:42:33.096" v="399" actId="47"/>
        <pc:sldMasterMkLst>
          <pc:docMk/>
          <pc:sldMasterMk cId="2670174220" sldId="2147483652"/>
        </pc:sldMasterMkLst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670174220" sldId="2147483652"/>
            <pc:sldLayoutMk cId="2132057755" sldId="2147483732"/>
          </pc:sldLayoutMkLst>
        </pc:sldLayoutChg>
        <pc:sldLayoutChg chg="del">
          <pc:chgData name="Cariaga, Braden" userId="58ccb876-8538-40e8-a5ff-c30a770e680e" providerId="ADAL" clId="{821B5392-07CD-474D-9DCA-6BE3A01B4F0F}" dt="2022-02-20T20:22:26.214" v="242" actId="47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Cariaga, Braden" userId="58ccb876-8538-40e8-a5ff-c30a770e680e" providerId="ADAL" clId="{821B5392-07CD-474D-9DCA-6BE3A01B4F0F}" dt="2022-02-20T20:22:26.214" v="242" actId="47"/>
          <pc:sldLayoutMkLst>
            <pc:docMk/>
            <pc:sldMasterMk cId="2670174220" sldId="2147483652"/>
            <pc:sldLayoutMk cId="2852074685" sldId="2147483734"/>
          </pc:sldLayoutMkLst>
        </pc:sldLayoutChg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670174220" sldId="2147483652"/>
            <pc:sldLayoutMk cId="4070170265" sldId="2147483748"/>
          </pc:sldLayoutMkLst>
        </pc:sldLayoutChg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670174220" sldId="2147483652"/>
            <pc:sldLayoutMk cId="2320015392" sldId="2147483749"/>
          </pc:sldLayoutMkLst>
        </pc:sldLayoutChg>
        <pc:sldLayoutChg chg="add del">
          <pc:chgData name="Cariaga, Braden" userId="58ccb876-8538-40e8-a5ff-c30a770e680e" providerId="ADAL" clId="{821B5392-07CD-474D-9DCA-6BE3A01B4F0F}" dt="2022-02-21T05:42:33.096" v="399" actId="47"/>
          <pc:sldLayoutMkLst>
            <pc:docMk/>
            <pc:sldMasterMk cId="2670174220" sldId="2147483652"/>
            <pc:sldLayoutMk cId="2511585796" sldId="2147483750"/>
          </pc:sldLayoutMkLst>
        </pc:sldLayoutChg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670174220" sldId="2147483652"/>
            <pc:sldLayoutMk cId="4223333635" sldId="2147483753"/>
          </pc:sldLayoutMkLst>
        </pc:sldLayoutChg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670174220" sldId="2147483652"/>
            <pc:sldLayoutMk cId="2914149763" sldId="2147483754"/>
          </pc:sldLayoutMkLst>
        </pc:sldLayoutChg>
      </pc:sldMasterChg>
      <pc:sldMasterChg chg="delSldLayout">
        <pc:chgData name="Cariaga, Braden" userId="58ccb876-8538-40e8-a5ff-c30a770e680e" providerId="ADAL" clId="{821B5392-07CD-474D-9DCA-6BE3A01B4F0F}" dt="2022-02-20T20:22:21.013" v="241" actId="47"/>
        <pc:sldMasterMkLst>
          <pc:docMk/>
          <pc:sldMasterMk cId="2375178107" sldId="2147483684"/>
        </pc:sldMasterMkLst>
        <pc:sldLayoutChg chg="del">
          <pc:chgData name="Cariaga, Braden" userId="58ccb876-8538-40e8-a5ff-c30a770e680e" providerId="ADAL" clId="{821B5392-07CD-474D-9DCA-6BE3A01B4F0F}" dt="2022-02-20T20:22:21.013" v="241" actId="47"/>
          <pc:sldLayoutMkLst>
            <pc:docMk/>
            <pc:sldMasterMk cId="2375178107" sldId="2147483684"/>
            <pc:sldLayoutMk cId="4055896233" sldId="2147483747"/>
          </pc:sldLayoutMkLst>
        </pc:sldLayoutChg>
      </pc:sldMasterChg>
    </pc:docChg>
  </pc:docChgLst>
  <pc:docChgLst>
    <pc:chgData name="Thiel, Henry" userId="S::hthiel6474@floridapoly.edu::d06965c8-d3fc-4dd9-b9b5-ad8c4111e757" providerId="AD" clId="Web-{838D9FE7-D21B-35B4-ABF6-4A5BAF957F54}"/>
    <pc:docChg chg="modSld">
      <pc:chgData name="Thiel, Henry" userId="S::hthiel6474@floridapoly.edu::d06965c8-d3fc-4dd9-b9b5-ad8c4111e757" providerId="AD" clId="Web-{838D9FE7-D21B-35B4-ABF6-4A5BAF957F54}" dt="2022-02-21T03:54:18.404" v="13" actId="20577"/>
      <pc:docMkLst>
        <pc:docMk/>
      </pc:docMkLst>
      <pc:sldChg chg="modSp">
        <pc:chgData name="Thiel, Henry" userId="S::hthiel6474@floridapoly.edu::d06965c8-d3fc-4dd9-b9b5-ad8c4111e757" providerId="AD" clId="Web-{838D9FE7-D21B-35B4-ABF6-4A5BAF957F54}" dt="2022-02-21T03:53:26.667" v="0" actId="20577"/>
        <pc:sldMkLst>
          <pc:docMk/>
          <pc:sldMk cId="3477592903" sldId="265"/>
        </pc:sldMkLst>
        <pc:spChg chg="mod">
          <ac:chgData name="Thiel, Henry" userId="S::hthiel6474@floridapoly.edu::d06965c8-d3fc-4dd9-b9b5-ad8c4111e757" providerId="AD" clId="Web-{838D9FE7-D21B-35B4-ABF6-4A5BAF957F54}" dt="2022-02-21T03:53:26.667" v="0" actId="20577"/>
          <ac:spMkLst>
            <pc:docMk/>
            <pc:sldMk cId="3477592903" sldId="265"/>
            <ac:spMk id="9" creationId="{690E2837-94BB-4468-892E-8626739A665A}"/>
          </ac:spMkLst>
        </pc:spChg>
      </pc:sldChg>
      <pc:sldChg chg="modSp">
        <pc:chgData name="Thiel, Henry" userId="S::hthiel6474@floridapoly.edu::d06965c8-d3fc-4dd9-b9b5-ad8c4111e757" providerId="AD" clId="Web-{838D9FE7-D21B-35B4-ABF6-4A5BAF957F54}" dt="2022-02-21T03:54:18.404" v="13" actId="20577"/>
        <pc:sldMkLst>
          <pc:docMk/>
          <pc:sldMk cId="4220191050" sldId="269"/>
        </pc:sldMkLst>
        <pc:spChg chg="mod">
          <ac:chgData name="Thiel, Henry" userId="S::hthiel6474@floridapoly.edu::d06965c8-d3fc-4dd9-b9b5-ad8c4111e757" providerId="AD" clId="Web-{838D9FE7-D21B-35B4-ABF6-4A5BAF957F54}" dt="2022-02-21T03:53:51.371" v="8" actId="20577"/>
          <ac:spMkLst>
            <pc:docMk/>
            <pc:sldMk cId="4220191050" sldId="269"/>
            <ac:spMk id="33" creationId="{3F1F9E25-2917-4932-A0EF-315F447EA441}"/>
          </ac:spMkLst>
        </pc:spChg>
        <pc:spChg chg="mod">
          <ac:chgData name="Thiel, Henry" userId="S::hthiel6474@floridapoly.edu::d06965c8-d3fc-4dd9-b9b5-ad8c4111e757" providerId="AD" clId="Web-{838D9FE7-D21B-35B4-ABF6-4A5BAF957F54}" dt="2022-02-21T03:54:18.404" v="13" actId="20577"/>
          <ac:spMkLst>
            <pc:docMk/>
            <pc:sldMk cId="4220191050" sldId="269"/>
            <ac:spMk id="36" creationId="{31906DC7-0125-4D8B-BA4D-7FF2C2E79421}"/>
          </ac:spMkLst>
        </pc:spChg>
        <pc:spChg chg="mod">
          <ac:chgData name="Thiel, Henry" userId="S::hthiel6474@floridapoly.edu::d06965c8-d3fc-4dd9-b9b5-ad8c4111e757" providerId="AD" clId="Web-{838D9FE7-D21B-35B4-ABF6-4A5BAF957F54}" dt="2022-02-21T03:53:57.356" v="10" actId="20577"/>
          <ac:spMkLst>
            <pc:docMk/>
            <pc:sldMk cId="4220191050" sldId="269"/>
            <ac:spMk id="39" creationId="{DF70F3D4-BF8C-435F-850B-E0258A34D611}"/>
          </ac:spMkLst>
        </pc:spChg>
      </pc:sldChg>
    </pc:docChg>
  </pc:docChgLst>
  <pc:docChgLst>
    <pc:chgData name="Glisson, Timothy" userId="S::tglisson5482@floridapoly.edu::0293f11e-4ab7-4080-a49e-83a2f7af99e6" providerId="AD" clId="Web-{FE7DE3A9-4EC6-4583-A988-A62BD7AFBF2B}"/>
    <pc:docChg chg="modSld">
      <pc:chgData name="Glisson, Timothy" userId="S::tglisson5482@floridapoly.edu::0293f11e-4ab7-4080-a49e-83a2f7af99e6" providerId="AD" clId="Web-{FE7DE3A9-4EC6-4583-A988-A62BD7AFBF2B}" dt="2022-03-17T19:08:27.022" v="3"/>
      <pc:docMkLst>
        <pc:docMk/>
      </pc:docMkLst>
      <pc:sldChg chg="addSp delSp">
        <pc:chgData name="Glisson, Timothy" userId="S::tglisson5482@floridapoly.edu::0293f11e-4ab7-4080-a49e-83a2f7af99e6" providerId="AD" clId="Web-{FE7DE3A9-4EC6-4583-A988-A62BD7AFBF2B}" dt="2022-03-17T19:08:27.022" v="3"/>
        <pc:sldMkLst>
          <pc:docMk/>
          <pc:sldMk cId="4032476198" sldId="256"/>
        </pc:sldMkLst>
        <pc:spChg chg="add del">
          <ac:chgData name="Glisson, Timothy" userId="S::tglisson5482@floridapoly.edu::0293f11e-4ab7-4080-a49e-83a2f7af99e6" providerId="AD" clId="Web-{FE7DE3A9-4EC6-4583-A988-A62BD7AFBF2B}" dt="2022-03-17T19:08:27.022" v="3"/>
          <ac:spMkLst>
            <pc:docMk/>
            <pc:sldMk cId="4032476198" sldId="256"/>
            <ac:spMk id="3" creationId="{52EBA24D-5DE1-4256-B6EA-10C972EA6D29}"/>
          </ac:spMkLst>
        </pc:spChg>
        <pc:spChg chg="add del">
          <ac:chgData name="Glisson, Timothy" userId="S::tglisson5482@floridapoly.edu::0293f11e-4ab7-4080-a49e-83a2f7af99e6" providerId="AD" clId="Web-{FE7DE3A9-4EC6-4583-A988-A62BD7AFBF2B}" dt="2022-03-17T19:08:24.272" v="2"/>
          <ac:spMkLst>
            <pc:docMk/>
            <pc:sldMk cId="4032476198" sldId="256"/>
            <ac:spMk id="4" creationId="{2205FAA5-4CAC-4F33-8AAD-88058CE65AE9}"/>
          </ac:spMkLst>
        </pc:spChg>
      </pc:sldChg>
    </pc:docChg>
  </pc:docChgLst>
  <pc:docChgLst>
    <pc:chgData name="Thiel, Henry" userId="S::hthiel6474@floridapoly.edu::d06965c8-d3fc-4dd9-b9b5-ad8c4111e757" providerId="AD" clId="Web-{A7F69207-976C-DAAA-9952-0B0D85985D63}"/>
    <pc:docChg chg="modSld">
      <pc:chgData name="Thiel, Henry" userId="S::hthiel6474@floridapoly.edu::d06965c8-d3fc-4dd9-b9b5-ad8c4111e757" providerId="AD" clId="Web-{A7F69207-976C-DAAA-9952-0B0D85985D63}" dt="2022-02-23T15:43:16.396" v="47" actId="20577"/>
      <pc:docMkLst>
        <pc:docMk/>
      </pc:docMkLst>
      <pc:sldChg chg="modSp">
        <pc:chgData name="Thiel, Henry" userId="S::hthiel6474@floridapoly.edu::d06965c8-d3fc-4dd9-b9b5-ad8c4111e757" providerId="AD" clId="Web-{A7F69207-976C-DAAA-9952-0B0D85985D63}" dt="2022-02-23T15:38:58.656" v="33" actId="1076"/>
        <pc:sldMkLst>
          <pc:docMk/>
          <pc:sldMk cId="1444541957" sldId="267"/>
        </pc:sldMkLst>
        <pc:spChg chg="mod">
          <ac:chgData name="Thiel, Henry" userId="S::hthiel6474@floridapoly.edu::d06965c8-d3fc-4dd9-b9b5-ad8c4111e757" providerId="AD" clId="Web-{A7F69207-976C-DAAA-9952-0B0D85985D63}" dt="2022-02-23T15:35:34.964" v="4" actId="1076"/>
          <ac:spMkLst>
            <pc:docMk/>
            <pc:sldMk cId="1444541957" sldId="267"/>
            <ac:spMk id="33" creationId="{3F1F9E25-2917-4932-A0EF-315F447EA441}"/>
          </ac:spMkLst>
        </pc:spChg>
        <pc:spChg chg="mod">
          <ac:chgData name="Thiel, Henry" userId="S::hthiel6474@floridapoly.edu::d06965c8-d3fc-4dd9-b9b5-ad8c4111e757" providerId="AD" clId="Web-{A7F69207-976C-DAAA-9952-0B0D85985D63}" dt="2022-02-23T15:37:38.920" v="25" actId="20577"/>
          <ac:spMkLst>
            <pc:docMk/>
            <pc:sldMk cId="1444541957" sldId="267"/>
            <ac:spMk id="34" creationId="{7543321C-6E7F-4CD7-A233-5BB4B8389A61}"/>
          </ac:spMkLst>
        </pc:spChg>
        <pc:spChg chg="mod">
          <ac:chgData name="Thiel, Henry" userId="S::hthiel6474@floridapoly.edu::d06965c8-d3fc-4dd9-b9b5-ad8c4111e757" providerId="AD" clId="Web-{A7F69207-976C-DAAA-9952-0B0D85985D63}" dt="2022-02-23T15:36:37.419" v="21" actId="1076"/>
          <ac:spMkLst>
            <pc:docMk/>
            <pc:sldMk cId="1444541957" sldId="267"/>
            <ac:spMk id="39" creationId="{DF70F3D4-BF8C-435F-850B-E0258A34D611}"/>
          </ac:spMkLst>
        </pc:spChg>
        <pc:spChg chg="mod">
          <ac:chgData name="Thiel, Henry" userId="S::hthiel6474@floridapoly.edu::d06965c8-d3fc-4dd9-b9b5-ad8c4111e757" providerId="AD" clId="Web-{A7F69207-976C-DAAA-9952-0B0D85985D63}" dt="2022-02-23T15:37:52.358" v="29" actId="20577"/>
          <ac:spMkLst>
            <pc:docMk/>
            <pc:sldMk cId="1444541957" sldId="267"/>
            <ac:spMk id="40" creationId="{A30219C6-7901-4F69-AA86-9C5343CB4406}"/>
          </ac:spMkLst>
        </pc:spChg>
        <pc:grpChg chg="mod">
          <ac:chgData name="Thiel, Henry" userId="S::hthiel6474@floridapoly.edu::d06965c8-d3fc-4dd9-b9b5-ad8c4111e757" providerId="AD" clId="Web-{A7F69207-976C-DAAA-9952-0B0D85985D63}" dt="2022-02-23T15:38:58.656" v="33" actId="1076"/>
          <ac:grpSpMkLst>
            <pc:docMk/>
            <pc:sldMk cId="1444541957" sldId="267"/>
            <ac:grpSpMk id="35" creationId="{4BE75A30-F1BA-46FB-82CA-97B1971B6BE2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37:19.045" v="24" actId="1076"/>
          <ac:grpSpMkLst>
            <pc:docMk/>
            <pc:sldMk cId="1444541957" sldId="267"/>
            <ac:grpSpMk id="38" creationId="{D216AC98-3FAF-4B88-9AB0-AF18C7780191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38:47.078" v="32" actId="1076"/>
          <ac:grpSpMkLst>
            <pc:docMk/>
            <pc:sldMk cId="1444541957" sldId="267"/>
            <ac:grpSpMk id="41" creationId="{BFF2B409-F4FA-4DC9-9D15-88BDDB3E065B}"/>
          </ac:grpSpMkLst>
        </pc:grpChg>
      </pc:sldChg>
      <pc:sldChg chg="modSp">
        <pc:chgData name="Thiel, Henry" userId="S::hthiel6474@floridapoly.edu::d06965c8-d3fc-4dd9-b9b5-ad8c4111e757" providerId="AD" clId="Web-{A7F69207-976C-DAAA-9952-0B0D85985D63}" dt="2022-02-23T15:41:31.972" v="42" actId="20577"/>
        <pc:sldMkLst>
          <pc:docMk/>
          <pc:sldMk cId="2450928220" sldId="268"/>
        </pc:sldMkLst>
        <pc:spChg chg="mod">
          <ac:chgData name="Thiel, Henry" userId="S::hthiel6474@floridapoly.edu::d06965c8-d3fc-4dd9-b9b5-ad8c4111e757" providerId="AD" clId="Web-{A7F69207-976C-DAAA-9952-0B0D85985D63}" dt="2022-02-23T15:41:31.972" v="42" actId="20577"/>
          <ac:spMkLst>
            <pc:docMk/>
            <pc:sldMk cId="2450928220" sldId="268"/>
            <ac:spMk id="34" creationId="{7543321C-6E7F-4CD7-A233-5BB4B8389A61}"/>
          </ac:spMkLst>
        </pc:spChg>
        <pc:grpChg chg="mod">
          <ac:chgData name="Thiel, Henry" userId="S::hthiel6474@floridapoly.edu::d06965c8-d3fc-4dd9-b9b5-ad8c4111e757" providerId="AD" clId="Web-{A7F69207-976C-DAAA-9952-0B0D85985D63}" dt="2022-02-23T15:39:26.953" v="34" actId="1076"/>
          <ac:grpSpMkLst>
            <pc:docMk/>
            <pc:sldMk cId="2450928220" sldId="268"/>
            <ac:grpSpMk id="32" creationId="{D987C7AA-3190-4E8D-889F-28F7B44E97DC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41:22.659" v="40" actId="1076"/>
          <ac:grpSpMkLst>
            <pc:docMk/>
            <pc:sldMk cId="2450928220" sldId="268"/>
            <ac:grpSpMk id="35" creationId="{4BE75A30-F1BA-46FB-82CA-97B1971B6BE2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41:09.706" v="39" actId="1076"/>
          <ac:grpSpMkLst>
            <pc:docMk/>
            <pc:sldMk cId="2450928220" sldId="268"/>
            <ac:grpSpMk id="38" creationId="{D216AC98-3FAF-4B88-9AB0-AF18C7780191}"/>
          </ac:grpSpMkLst>
        </pc:grpChg>
      </pc:sldChg>
      <pc:sldChg chg="modSp">
        <pc:chgData name="Thiel, Henry" userId="S::hthiel6474@floridapoly.edu::d06965c8-d3fc-4dd9-b9b5-ad8c4111e757" providerId="AD" clId="Web-{A7F69207-976C-DAAA-9952-0B0D85985D63}" dt="2022-02-23T15:43:16.396" v="47" actId="20577"/>
        <pc:sldMkLst>
          <pc:docMk/>
          <pc:sldMk cId="4220191050" sldId="269"/>
        </pc:sldMkLst>
        <pc:spChg chg="mod">
          <ac:chgData name="Thiel, Henry" userId="S::hthiel6474@floridapoly.edu::d06965c8-d3fc-4dd9-b9b5-ad8c4111e757" providerId="AD" clId="Web-{A7F69207-976C-DAAA-9952-0B0D85985D63}" dt="2022-02-23T15:43:16.396" v="47" actId="20577"/>
          <ac:spMkLst>
            <pc:docMk/>
            <pc:sldMk cId="4220191050" sldId="269"/>
            <ac:spMk id="34" creationId="{7543321C-6E7F-4CD7-A233-5BB4B8389A61}"/>
          </ac:spMkLst>
        </pc:spChg>
        <pc:grpChg chg="mod">
          <ac:chgData name="Thiel, Henry" userId="S::hthiel6474@floridapoly.edu::d06965c8-d3fc-4dd9-b9b5-ad8c4111e757" providerId="AD" clId="Web-{A7F69207-976C-DAAA-9952-0B0D85985D63}" dt="2022-02-23T15:42:21.098" v="43" actId="1076"/>
          <ac:grpSpMkLst>
            <pc:docMk/>
            <pc:sldMk cId="4220191050" sldId="269"/>
            <ac:grpSpMk id="32" creationId="{D987C7AA-3190-4E8D-889F-28F7B44E97DC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43:08.536" v="46" actId="1076"/>
          <ac:grpSpMkLst>
            <pc:docMk/>
            <pc:sldMk cId="4220191050" sldId="269"/>
            <ac:grpSpMk id="35" creationId="{4BE75A30-F1BA-46FB-82CA-97B1971B6BE2}"/>
          </ac:grpSpMkLst>
        </pc:grpChg>
        <pc:grpChg chg="mod">
          <ac:chgData name="Thiel, Henry" userId="S::hthiel6474@floridapoly.edu::d06965c8-d3fc-4dd9-b9b5-ad8c4111e757" providerId="AD" clId="Web-{A7F69207-976C-DAAA-9952-0B0D85985D63}" dt="2022-02-23T15:42:57.926" v="44" actId="1076"/>
          <ac:grpSpMkLst>
            <pc:docMk/>
            <pc:sldMk cId="4220191050" sldId="269"/>
            <ac:grpSpMk id="38" creationId="{D216AC98-3FAF-4B88-9AB0-AF18C7780191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0T18:58:07.695" idx="2">
    <p:pos x="10" y="10"/>
    <p:text>This looks amazing!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7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4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2376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7320144" y="408934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AFB14A29-9DB3-4438-921C-3A2E2DDA88A5}"/>
              </a:ext>
            </a:extLst>
          </p:cNvPr>
          <p:cNvGrpSpPr/>
          <p:nvPr userDrawn="1"/>
        </p:nvGrpSpPr>
        <p:grpSpPr>
          <a:xfrm>
            <a:off x="4871870" y="1990159"/>
            <a:ext cx="2448272" cy="4303935"/>
            <a:chOff x="445712" y="1449040"/>
            <a:chExt cx="2113018" cy="3924176"/>
          </a:xfrm>
        </p:grpSpPr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C2825A4D-504A-4BE8-846E-0B3420902E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FC66CBE-0B29-440B-B8E9-02ED4EF50B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90CA33D0-D1A2-412E-AAC6-7F047A3199E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7C422800-5898-42C6-8498-8A56D0BB527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3989E3EA-780D-4D08-A804-4AC862CB069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024068-94D6-4F24-9A64-8F69CDF7ED34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4993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7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BASIC LAYOUT</a:t>
            </a:r>
            <a:endParaRPr lang="ko-KR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6714751" y="3822261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8" name="Picture 18" descr="Screen Clipping">
            <a:extLst>
              <a:ext uri="{FF2B5EF4-FFF2-40B4-BE49-F238E27FC236}">
                <a16:creationId xmlns:a16="http://schemas.microsoft.com/office/drawing/2014/main" id="{36AD953A-B3F8-4444-871F-7FCDDA7B0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02" y="2081628"/>
            <a:ext cx="2519999" cy="4276180"/>
          </a:xfrm>
          <a:prstGeom prst="rect">
            <a:avLst/>
          </a:prstGeom>
        </p:spPr>
      </p:pic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28608" y="22705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7019112" y="2420331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747285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15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468676-AFF3-48C1-9822-ACE1AABEA72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5C62372A-493F-41CA-8B53-D454FBD940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38588" y="637903"/>
            <a:ext cx="4314824" cy="55821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8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5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33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49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544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61AE6-E109-4CB3-A666-4D9F78A46AE9}"/>
              </a:ext>
            </a:extLst>
          </p:cNvPr>
          <p:cNvSpPr/>
          <p:nvPr userDrawn="1"/>
        </p:nvSpPr>
        <p:spPr>
          <a:xfrm>
            <a:off x="0" y="-1"/>
            <a:ext cx="12192000" cy="4119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69DAF-5676-4D84-8428-0D10D887FBF2}"/>
              </a:ext>
            </a:extLst>
          </p:cNvPr>
          <p:cNvSpPr/>
          <p:nvPr userDrawn="1"/>
        </p:nvSpPr>
        <p:spPr>
          <a:xfrm>
            <a:off x="0" y="4119143"/>
            <a:ext cx="12192000" cy="2738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6187-5459-4C80-857F-EF5953D4E2D6}"/>
              </a:ext>
            </a:extLst>
          </p:cNvPr>
          <p:cNvGrpSpPr/>
          <p:nvPr userDrawn="1"/>
        </p:nvGrpSpPr>
        <p:grpSpPr>
          <a:xfrm>
            <a:off x="522757" y="1319215"/>
            <a:ext cx="11122422" cy="4034834"/>
            <a:chOff x="1263308" y="1804668"/>
            <a:chExt cx="9109363" cy="3304565"/>
          </a:xfrm>
          <a:solidFill>
            <a:schemeClr val="accent4">
              <a:lumMod val="20000"/>
              <a:lumOff val="80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42C8617-5FAF-4652-8033-ECDEF1542F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308" y="3429000"/>
              <a:ext cx="9109363" cy="1680233"/>
            </a:xfrm>
            <a:prstGeom prst="rect">
              <a:avLst/>
            </a:prstGeom>
          </p:spPr>
        </p:pic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A8E9E8B4-5AE4-49FB-873A-028900C67CD8}"/>
                </a:ext>
              </a:extLst>
            </p:cNvPr>
            <p:cNvSpPr/>
            <p:nvPr userDrawn="1"/>
          </p:nvSpPr>
          <p:spPr>
            <a:xfrm>
              <a:off x="3638237" y="1804668"/>
              <a:ext cx="4359503" cy="1963130"/>
            </a:xfrm>
            <a:custGeom>
              <a:avLst/>
              <a:gdLst>
                <a:gd name="connsiteX0" fmla="*/ 2576036 w 6134100"/>
                <a:gd name="connsiteY0" fmla="*/ 7144 h 2762250"/>
                <a:gd name="connsiteX1" fmla="*/ 2558891 w 6134100"/>
                <a:gd name="connsiteY1" fmla="*/ 11906 h 2762250"/>
                <a:gd name="connsiteX2" fmla="*/ 2556986 w 6134100"/>
                <a:gd name="connsiteY2" fmla="*/ 91916 h 2762250"/>
                <a:gd name="connsiteX3" fmla="*/ 2573179 w 6134100"/>
                <a:gd name="connsiteY3" fmla="*/ 184309 h 2762250"/>
                <a:gd name="connsiteX4" fmla="*/ 2579846 w 6134100"/>
                <a:gd name="connsiteY4" fmla="*/ 230029 h 2762250"/>
                <a:gd name="connsiteX5" fmla="*/ 2586514 w 6134100"/>
                <a:gd name="connsiteY5" fmla="*/ 254794 h 2762250"/>
                <a:gd name="connsiteX6" fmla="*/ 2606516 w 6134100"/>
                <a:gd name="connsiteY6" fmla="*/ 347186 h 2762250"/>
                <a:gd name="connsiteX7" fmla="*/ 2616041 w 6134100"/>
                <a:gd name="connsiteY7" fmla="*/ 374809 h 2762250"/>
                <a:gd name="connsiteX8" fmla="*/ 2643664 w 6134100"/>
                <a:gd name="connsiteY8" fmla="*/ 601504 h 2762250"/>
                <a:gd name="connsiteX9" fmla="*/ 2634139 w 6134100"/>
                <a:gd name="connsiteY9" fmla="*/ 617696 h 2762250"/>
                <a:gd name="connsiteX10" fmla="*/ 2614136 w 6134100"/>
                <a:gd name="connsiteY10" fmla="*/ 630079 h 2762250"/>
                <a:gd name="connsiteX11" fmla="*/ 2564606 w 6134100"/>
                <a:gd name="connsiteY11" fmla="*/ 706279 h 2762250"/>
                <a:gd name="connsiteX12" fmla="*/ 2540794 w 6134100"/>
                <a:gd name="connsiteY12" fmla="*/ 763429 h 2762250"/>
                <a:gd name="connsiteX13" fmla="*/ 2510314 w 6134100"/>
                <a:gd name="connsiteY13" fmla="*/ 807244 h 2762250"/>
                <a:gd name="connsiteX14" fmla="*/ 2508409 w 6134100"/>
                <a:gd name="connsiteY14" fmla="*/ 866299 h 2762250"/>
                <a:gd name="connsiteX15" fmla="*/ 2542699 w 6134100"/>
                <a:gd name="connsiteY15" fmla="*/ 965359 h 2762250"/>
                <a:gd name="connsiteX16" fmla="*/ 2616994 w 6134100"/>
                <a:gd name="connsiteY16" fmla="*/ 1010126 h 2762250"/>
                <a:gd name="connsiteX17" fmla="*/ 2636996 w 6134100"/>
                <a:gd name="connsiteY17" fmla="*/ 1021556 h 2762250"/>
                <a:gd name="connsiteX18" fmla="*/ 2653189 w 6134100"/>
                <a:gd name="connsiteY18" fmla="*/ 1054894 h 2762250"/>
                <a:gd name="connsiteX19" fmla="*/ 2655094 w 6134100"/>
                <a:gd name="connsiteY19" fmla="*/ 1073944 h 2762250"/>
                <a:gd name="connsiteX20" fmla="*/ 2677001 w 6134100"/>
                <a:gd name="connsiteY20" fmla="*/ 1130141 h 2762250"/>
                <a:gd name="connsiteX21" fmla="*/ 2673191 w 6134100"/>
                <a:gd name="connsiteY21" fmla="*/ 1123474 h 2762250"/>
                <a:gd name="connsiteX22" fmla="*/ 2621756 w 6134100"/>
                <a:gd name="connsiteY22" fmla="*/ 1138714 h 2762250"/>
                <a:gd name="connsiteX23" fmla="*/ 2593181 w 6134100"/>
                <a:gd name="connsiteY23" fmla="*/ 1163479 h 2762250"/>
                <a:gd name="connsiteX24" fmla="*/ 2609374 w 6134100"/>
                <a:gd name="connsiteY24" fmla="*/ 1175861 h 2762250"/>
                <a:gd name="connsiteX25" fmla="*/ 2625566 w 6134100"/>
                <a:gd name="connsiteY25" fmla="*/ 1188244 h 2762250"/>
                <a:gd name="connsiteX26" fmla="*/ 2613184 w 6134100"/>
                <a:gd name="connsiteY26" fmla="*/ 1218724 h 2762250"/>
                <a:gd name="connsiteX27" fmla="*/ 2605564 w 6134100"/>
                <a:gd name="connsiteY27" fmla="*/ 1318736 h 2762250"/>
                <a:gd name="connsiteX28" fmla="*/ 2648426 w 6134100"/>
                <a:gd name="connsiteY28" fmla="*/ 1387316 h 2762250"/>
                <a:gd name="connsiteX29" fmla="*/ 2632234 w 6134100"/>
                <a:gd name="connsiteY29" fmla="*/ 1430179 h 2762250"/>
                <a:gd name="connsiteX30" fmla="*/ 2632234 w 6134100"/>
                <a:gd name="connsiteY30" fmla="*/ 1528286 h 2762250"/>
                <a:gd name="connsiteX31" fmla="*/ 2656046 w 6134100"/>
                <a:gd name="connsiteY31" fmla="*/ 1552099 h 2762250"/>
                <a:gd name="connsiteX32" fmla="*/ 2653189 w 6134100"/>
                <a:gd name="connsiteY32" fmla="*/ 1622584 h 2762250"/>
                <a:gd name="connsiteX33" fmla="*/ 2643664 w 6134100"/>
                <a:gd name="connsiteY33" fmla="*/ 1696879 h 2762250"/>
                <a:gd name="connsiteX34" fmla="*/ 2624614 w 6134100"/>
                <a:gd name="connsiteY34" fmla="*/ 1803559 h 2762250"/>
                <a:gd name="connsiteX35" fmla="*/ 2628424 w 6134100"/>
                <a:gd name="connsiteY35" fmla="*/ 1871186 h 2762250"/>
                <a:gd name="connsiteX36" fmla="*/ 2656999 w 6134100"/>
                <a:gd name="connsiteY36" fmla="*/ 1914049 h 2762250"/>
                <a:gd name="connsiteX37" fmla="*/ 2697956 w 6134100"/>
                <a:gd name="connsiteY37" fmla="*/ 2023586 h 2762250"/>
                <a:gd name="connsiteX38" fmla="*/ 2706529 w 6134100"/>
                <a:gd name="connsiteY38" fmla="*/ 2083594 h 2762250"/>
                <a:gd name="connsiteX39" fmla="*/ 2703671 w 6134100"/>
                <a:gd name="connsiteY39" fmla="*/ 2103596 h 2762250"/>
                <a:gd name="connsiteX40" fmla="*/ 2694146 w 6134100"/>
                <a:gd name="connsiteY40" fmla="*/ 2185511 h 2762250"/>
                <a:gd name="connsiteX41" fmla="*/ 2702719 w 6134100"/>
                <a:gd name="connsiteY41" fmla="*/ 2270284 h 2762250"/>
                <a:gd name="connsiteX42" fmla="*/ 2717959 w 6134100"/>
                <a:gd name="connsiteY42" fmla="*/ 2298859 h 2762250"/>
                <a:gd name="connsiteX43" fmla="*/ 2735104 w 6134100"/>
                <a:gd name="connsiteY43" fmla="*/ 2310289 h 2762250"/>
                <a:gd name="connsiteX44" fmla="*/ 2751296 w 6134100"/>
                <a:gd name="connsiteY44" fmla="*/ 2341721 h 2762250"/>
                <a:gd name="connsiteX45" fmla="*/ 2727484 w 6134100"/>
                <a:gd name="connsiteY45" fmla="*/ 2431256 h 2762250"/>
                <a:gd name="connsiteX46" fmla="*/ 2711291 w 6134100"/>
                <a:gd name="connsiteY46" fmla="*/ 2459831 h 2762250"/>
                <a:gd name="connsiteX47" fmla="*/ 2642711 w 6134100"/>
                <a:gd name="connsiteY47" fmla="*/ 2475071 h 2762250"/>
                <a:gd name="connsiteX48" fmla="*/ 2530316 w 6134100"/>
                <a:gd name="connsiteY48" fmla="*/ 2478881 h 2762250"/>
                <a:gd name="connsiteX49" fmla="*/ 2488406 w 6134100"/>
                <a:gd name="connsiteY49" fmla="*/ 2474119 h 2762250"/>
                <a:gd name="connsiteX50" fmla="*/ 2433161 w 6134100"/>
                <a:gd name="connsiteY50" fmla="*/ 2470309 h 2762250"/>
                <a:gd name="connsiteX51" fmla="*/ 2297906 w 6134100"/>
                <a:gd name="connsiteY51" fmla="*/ 2483644 h 2762250"/>
                <a:gd name="connsiteX52" fmla="*/ 2169319 w 6134100"/>
                <a:gd name="connsiteY52" fmla="*/ 2487454 h 2762250"/>
                <a:gd name="connsiteX53" fmla="*/ 2161699 w 6134100"/>
                <a:gd name="connsiteY53" fmla="*/ 2462689 h 2762250"/>
                <a:gd name="connsiteX54" fmla="*/ 2135981 w 6134100"/>
                <a:gd name="connsiteY54" fmla="*/ 2424589 h 2762250"/>
                <a:gd name="connsiteX55" fmla="*/ 2110264 w 6134100"/>
                <a:gd name="connsiteY55" fmla="*/ 2376011 h 2762250"/>
                <a:gd name="connsiteX56" fmla="*/ 2121694 w 6134100"/>
                <a:gd name="connsiteY56" fmla="*/ 2300764 h 2762250"/>
                <a:gd name="connsiteX57" fmla="*/ 2153126 w 6134100"/>
                <a:gd name="connsiteY57" fmla="*/ 2238851 h 2762250"/>
                <a:gd name="connsiteX58" fmla="*/ 2136934 w 6134100"/>
                <a:gd name="connsiteY58" fmla="*/ 2152174 h 2762250"/>
                <a:gd name="connsiteX59" fmla="*/ 2103596 w 6134100"/>
                <a:gd name="connsiteY59" fmla="*/ 1967389 h 2762250"/>
                <a:gd name="connsiteX60" fmla="*/ 2132171 w 6134100"/>
                <a:gd name="connsiteY60" fmla="*/ 1809274 h 2762250"/>
                <a:gd name="connsiteX61" fmla="*/ 2140744 w 6134100"/>
                <a:gd name="connsiteY61" fmla="*/ 1731169 h 2762250"/>
                <a:gd name="connsiteX62" fmla="*/ 2136934 w 6134100"/>
                <a:gd name="connsiteY62" fmla="*/ 1656874 h 2762250"/>
                <a:gd name="connsiteX63" fmla="*/ 2146459 w 6134100"/>
                <a:gd name="connsiteY63" fmla="*/ 1624489 h 2762250"/>
                <a:gd name="connsiteX64" fmla="*/ 2137886 w 6134100"/>
                <a:gd name="connsiteY64" fmla="*/ 1597819 h 2762250"/>
                <a:gd name="connsiteX65" fmla="*/ 2125504 w 6134100"/>
                <a:gd name="connsiteY65" fmla="*/ 1573054 h 2762250"/>
                <a:gd name="connsiteX66" fmla="*/ 2132171 w 6134100"/>
                <a:gd name="connsiteY66" fmla="*/ 1544479 h 2762250"/>
                <a:gd name="connsiteX67" fmla="*/ 2138839 w 6134100"/>
                <a:gd name="connsiteY67" fmla="*/ 1555909 h 2762250"/>
                <a:gd name="connsiteX68" fmla="*/ 2155031 w 6134100"/>
                <a:gd name="connsiteY68" fmla="*/ 1581626 h 2762250"/>
                <a:gd name="connsiteX69" fmla="*/ 2197894 w 6134100"/>
                <a:gd name="connsiteY69" fmla="*/ 1579721 h 2762250"/>
                <a:gd name="connsiteX70" fmla="*/ 2213134 w 6134100"/>
                <a:gd name="connsiteY70" fmla="*/ 1571149 h 2762250"/>
                <a:gd name="connsiteX71" fmla="*/ 2240756 w 6134100"/>
                <a:gd name="connsiteY71" fmla="*/ 1504474 h 2762250"/>
                <a:gd name="connsiteX72" fmla="*/ 2263616 w 6134100"/>
                <a:gd name="connsiteY72" fmla="*/ 1449229 h 2762250"/>
                <a:gd name="connsiteX73" fmla="*/ 2277904 w 6134100"/>
                <a:gd name="connsiteY73" fmla="*/ 1384459 h 2762250"/>
                <a:gd name="connsiteX74" fmla="*/ 2285524 w 6134100"/>
                <a:gd name="connsiteY74" fmla="*/ 1369219 h 2762250"/>
                <a:gd name="connsiteX75" fmla="*/ 2307431 w 6134100"/>
                <a:gd name="connsiteY75" fmla="*/ 1354931 h 2762250"/>
                <a:gd name="connsiteX76" fmla="*/ 2310289 w 6134100"/>
                <a:gd name="connsiteY76" fmla="*/ 1323499 h 2762250"/>
                <a:gd name="connsiteX77" fmla="*/ 2310289 w 6134100"/>
                <a:gd name="connsiteY77" fmla="*/ 1276826 h 2762250"/>
                <a:gd name="connsiteX78" fmla="*/ 2323624 w 6134100"/>
                <a:gd name="connsiteY78" fmla="*/ 1173956 h 2762250"/>
                <a:gd name="connsiteX79" fmla="*/ 2343626 w 6134100"/>
                <a:gd name="connsiteY79" fmla="*/ 1078706 h 2762250"/>
                <a:gd name="connsiteX80" fmla="*/ 2346484 w 6134100"/>
                <a:gd name="connsiteY80" fmla="*/ 1020604 h 2762250"/>
                <a:gd name="connsiteX81" fmla="*/ 2326481 w 6134100"/>
                <a:gd name="connsiteY81" fmla="*/ 963454 h 2762250"/>
                <a:gd name="connsiteX82" fmla="*/ 2324576 w 6134100"/>
                <a:gd name="connsiteY82" fmla="*/ 936784 h 2762250"/>
                <a:gd name="connsiteX83" fmla="*/ 2321719 w 6134100"/>
                <a:gd name="connsiteY83" fmla="*/ 906304 h 2762250"/>
                <a:gd name="connsiteX84" fmla="*/ 2311241 w 6134100"/>
                <a:gd name="connsiteY84" fmla="*/ 871061 h 2762250"/>
                <a:gd name="connsiteX85" fmla="*/ 2278856 w 6134100"/>
                <a:gd name="connsiteY85" fmla="*/ 814864 h 2762250"/>
                <a:gd name="connsiteX86" fmla="*/ 2229326 w 6134100"/>
                <a:gd name="connsiteY86" fmla="*/ 795814 h 2762250"/>
                <a:gd name="connsiteX87" fmla="*/ 2177891 w 6134100"/>
                <a:gd name="connsiteY87" fmla="*/ 761524 h 2762250"/>
                <a:gd name="connsiteX88" fmla="*/ 2117884 w 6134100"/>
                <a:gd name="connsiteY88" fmla="*/ 723424 h 2762250"/>
                <a:gd name="connsiteX89" fmla="*/ 2106454 w 6134100"/>
                <a:gd name="connsiteY89" fmla="*/ 704374 h 2762250"/>
                <a:gd name="connsiteX90" fmla="*/ 2183606 w 6134100"/>
                <a:gd name="connsiteY90" fmla="*/ 602456 h 2762250"/>
                <a:gd name="connsiteX91" fmla="*/ 2197894 w 6134100"/>
                <a:gd name="connsiteY91" fmla="*/ 575786 h 2762250"/>
                <a:gd name="connsiteX92" fmla="*/ 2186464 w 6134100"/>
                <a:gd name="connsiteY92" fmla="*/ 530066 h 2762250"/>
                <a:gd name="connsiteX93" fmla="*/ 2185511 w 6134100"/>
                <a:gd name="connsiteY93" fmla="*/ 510064 h 2762250"/>
                <a:gd name="connsiteX94" fmla="*/ 2225516 w 6134100"/>
                <a:gd name="connsiteY94" fmla="*/ 463391 h 2762250"/>
                <a:gd name="connsiteX95" fmla="*/ 2205514 w 6134100"/>
                <a:gd name="connsiteY95" fmla="*/ 417671 h 2762250"/>
                <a:gd name="connsiteX96" fmla="*/ 2146459 w 6134100"/>
                <a:gd name="connsiteY96" fmla="*/ 398621 h 2762250"/>
                <a:gd name="connsiteX97" fmla="*/ 2053114 w 6134100"/>
                <a:gd name="connsiteY97" fmla="*/ 361474 h 2762250"/>
                <a:gd name="connsiteX98" fmla="*/ 2019776 w 6134100"/>
                <a:gd name="connsiteY98" fmla="*/ 338614 h 2762250"/>
                <a:gd name="connsiteX99" fmla="*/ 1994059 w 6134100"/>
                <a:gd name="connsiteY99" fmla="*/ 350996 h 2762250"/>
                <a:gd name="connsiteX100" fmla="*/ 1969294 w 6134100"/>
                <a:gd name="connsiteY100" fmla="*/ 371951 h 2762250"/>
                <a:gd name="connsiteX101" fmla="*/ 1899761 w 6134100"/>
                <a:gd name="connsiteY101" fmla="*/ 439579 h 2762250"/>
                <a:gd name="connsiteX102" fmla="*/ 1903571 w 6134100"/>
                <a:gd name="connsiteY102" fmla="*/ 470059 h 2762250"/>
                <a:gd name="connsiteX103" fmla="*/ 1899761 w 6134100"/>
                <a:gd name="connsiteY103" fmla="*/ 531971 h 2762250"/>
                <a:gd name="connsiteX104" fmla="*/ 1888331 w 6134100"/>
                <a:gd name="connsiteY104" fmla="*/ 584359 h 2762250"/>
                <a:gd name="connsiteX105" fmla="*/ 1914049 w 6134100"/>
                <a:gd name="connsiteY105" fmla="*/ 604361 h 2762250"/>
                <a:gd name="connsiteX106" fmla="*/ 1939766 w 6134100"/>
                <a:gd name="connsiteY106" fmla="*/ 631984 h 2762250"/>
                <a:gd name="connsiteX107" fmla="*/ 1946434 w 6134100"/>
                <a:gd name="connsiteY107" fmla="*/ 648176 h 2762250"/>
                <a:gd name="connsiteX108" fmla="*/ 1946434 w 6134100"/>
                <a:gd name="connsiteY108" fmla="*/ 714851 h 2762250"/>
                <a:gd name="connsiteX109" fmla="*/ 1924526 w 6134100"/>
                <a:gd name="connsiteY109" fmla="*/ 748189 h 2762250"/>
                <a:gd name="connsiteX110" fmla="*/ 1879759 w 6134100"/>
                <a:gd name="connsiteY110" fmla="*/ 766286 h 2762250"/>
                <a:gd name="connsiteX111" fmla="*/ 1835944 w 6134100"/>
                <a:gd name="connsiteY111" fmla="*/ 780574 h 2762250"/>
                <a:gd name="connsiteX112" fmla="*/ 1814989 w 6134100"/>
                <a:gd name="connsiteY112" fmla="*/ 795814 h 2762250"/>
                <a:gd name="connsiteX113" fmla="*/ 1786414 w 6134100"/>
                <a:gd name="connsiteY113" fmla="*/ 818674 h 2762250"/>
                <a:gd name="connsiteX114" fmla="*/ 1714024 w 6134100"/>
                <a:gd name="connsiteY114" fmla="*/ 870109 h 2762250"/>
                <a:gd name="connsiteX115" fmla="*/ 1686401 w 6134100"/>
                <a:gd name="connsiteY115" fmla="*/ 801529 h 2762250"/>
                <a:gd name="connsiteX116" fmla="*/ 1693069 w 6134100"/>
                <a:gd name="connsiteY116" fmla="*/ 775811 h 2762250"/>
                <a:gd name="connsiteX117" fmla="*/ 1700689 w 6134100"/>
                <a:gd name="connsiteY117" fmla="*/ 762476 h 2762250"/>
                <a:gd name="connsiteX118" fmla="*/ 1703546 w 6134100"/>
                <a:gd name="connsiteY118" fmla="*/ 718661 h 2762250"/>
                <a:gd name="connsiteX119" fmla="*/ 1715929 w 6134100"/>
                <a:gd name="connsiteY119" fmla="*/ 691039 h 2762250"/>
                <a:gd name="connsiteX120" fmla="*/ 1707356 w 6134100"/>
                <a:gd name="connsiteY120" fmla="*/ 656749 h 2762250"/>
                <a:gd name="connsiteX121" fmla="*/ 1689259 w 6134100"/>
                <a:gd name="connsiteY121" fmla="*/ 611029 h 2762250"/>
                <a:gd name="connsiteX122" fmla="*/ 1649254 w 6134100"/>
                <a:gd name="connsiteY122" fmla="*/ 570071 h 2762250"/>
                <a:gd name="connsiteX123" fmla="*/ 1612106 w 6134100"/>
                <a:gd name="connsiteY123" fmla="*/ 540544 h 2762250"/>
                <a:gd name="connsiteX124" fmla="*/ 1590199 w 6134100"/>
                <a:gd name="connsiteY124" fmla="*/ 460534 h 2762250"/>
                <a:gd name="connsiteX125" fmla="*/ 1574006 w 6134100"/>
                <a:gd name="connsiteY125" fmla="*/ 393859 h 2762250"/>
                <a:gd name="connsiteX126" fmla="*/ 1564481 w 6134100"/>
                <a:gd name="connsiteY126" fmla="*/ 360521 h 2762250"/>
                <a:gd name="connsiteX127" fmla="*/ 1557814 w 6134100"/>
                <a:gd name="connsiteY127" fmla="*/ 330041 h 2762250"/>
                <a:gd name="connsiteX128" fmla="*/ 1536859 w 6134100"/>
                <a:gd name="connsiteY128" fmla="*/ 305276 h 2762250"/>
                <a:gd name="connsiteX129" fmla="*/ 1509236 w 6134100"/>
                <a:gd name="connsiteY129" fmla="*/ 305276 h 2762250"/>
                <a:gd name="connsiteX130" fmla="*/ 1488281 w 6134100"/>
                <a:gd name="connsiteY130" fmla="*/ 240506 h 2762250"/>
                <a:gd name="connsiteX131" fmla="*/ 1438751 w 6134100"/>
                <a:gd name="connsiteY131" fmla="*/ 123349 h 2762250"/>
                <a:gd name="connsiteX132" fmla="*/ 1434941 w 6134100"/>
                <a:gd name="connsiteY132" fmla="*/ 170974 h 2762250"/>
                <a:gd name="connsiteX133" fmla="*/ 1476851 w 6134100"/>
                <a:gd name="connsiteY133" fmla="*/ 300514 h 2762250"/>
                <a:gd name="connsiteX134" fmla="*/ 1481614 w 6134100"/>
                <a:gd name="connsiteY134" fmla="*/ 324326 h 2762250"/>
                <a:gd name="connsiteX135" fmla="*/ 1464469 w 6134100"/>
                <a:gd name="connsiteY135" fmla="*/ 347186 h 2762250"/>
                <a:gd name="connsiteX136" fmla="*/ 1449229 w 6134100"/>
                <a:gd name="connsiteY136" fmla="*/ 352901 h 2762250"/>
                <a:gd name="connsiteX137" fmla="*/ 1468279 w 6134100"/>
                <a:gd name="connsiteY137" fmla="*/ 400526 h 2762250"/>
                <a:gd name="connsiteX138" fmla="*/ 1487329 w 6134100"/>
                <a:gd name="connsiteY138" fmla="*/ 446246 h 2762250"/>
                <a:gd name="connsiteX139" fmla="*/ 1460659 w 6134100"/>
                <a:gd name="connsiteY139" fmla="*/ 452914 h 2762250"/>
                <a:gd name="connsiteX140" fmla="*/ 1432084 w 6134100"/>
                <a:gd name="connsiteY140" fmla="*/ 472916 h 2762250"/>
                <a:gd name="connsiteX141" fmla="*/ 1473994 w 6134100"/>
                <a:gd name="connsiteY141" fmla="*/ 487204 h 2762250"/>
                <a:gd name="connsiteX142" fmla="*/ 1510189 w 6134100"/>
                <a:gd name="connsiteY142" fmla="*/ 495776 h 2762250"/>
                <a:gd name="connsiteX143" fmla="*/ 1529239 w 6134100"/>
                <a:gd name="connsiteY143" fmla="*/ 497681 h 2762250"/>
                <a:gd name="connsiteX144" fmla="*/ 1534954 w 6134100"/>
                <a:gd name="connsiteY144" fmla="*/ 573881 h 2762250"/>
                <a:gd name="connsiteX145" fmla="*/ 1524476 w 6134100"/>
                <a:gd name="connsiteY145" fmla="*/ 662464 h 2762250"/>
                <a:gd name="connsiteX146" fmla="*/ 1531144 w 6134100"/>
                <a:gd name="connsiteY146" fmla="*/ 671989 h 2762250"/>
                <a:gd name="connsiteX147" fmla="*/ 1534954 w 6134100"/>
                <a:gd name="connsiteY147" fmla="*/ 647224 h 2762250"/>
                <a:gd name="connsiteX148" fmla="*/ 1544479 w 6134100"/>
                <a:gd name="connsiteY148" fmla="*/ 681514 h 2762250"/>
                <a:gd name="connsiteX149" fmla="*/ 1536859 w 6134100"/>
                <a:gd name="connsiteY149" fmla="*/ 750094 h 2762250"/>
                <a:gd name="connsiteX150" fmla="*/ 1514951 w 6134100"/>
                <a:gd name="connsiteY150" fmla="*/ 775811 h 2762250"/>
                <a:gd name="connsiteX151" fmla="*/ 1503521 w 6134100"/>
                <a:gd name="connsiteY151" fmla="*/ 895826 h 2762250"/>
                <a:gd name="connsiteX152" fmla="*/ 1535906 w 6134100"/>
                <a:gd name="connsiteY152" fmla="*/ 1008221 h 2762250"/>
                <a:gd name="connsiteX153" fmla="*/ 1554956 w 6134100"/>
                <a:gd name="connsiteY153" fmla="*/ 1060609 h 2762250"/>
                <a:gd name="connsiteX154" fmla="*/ 1577816 w 6134100"/>
                <a:gd name="connsiteY154" fmla="*/ 1126331 h 2762250"/>
                <a:gd name="connsiteX155" fmla="*/ 1586389 w 6134100"/>
                <a:gd name="connsiteY155" fmla="*/ 1186339 h 2762250"/>
                <a:gd name="connsiteX156" fmla="*/ 1601629 w 6134100"/>
                <a:gd name="connsiteY156" fmla="*/ 1299686 h 2762250"/>
                <a:gd name="connsiteX157" fmla="*/ 1646396 w 6134100"/>
                <a:gd name="connsiteY157" fmla="*/ 1328261 h 2762250"/>
                <a:gd name="connsiteX158" fmla="*/ 1665446 w 6134100"/>
                <a:gd name="connsiteY158" fmla="*/ 1342549 h 2762250"/>
                <a:gd name="connsiteX159" fmla="*/ 1666399 w 6134100"/>
                <a:gd name="connsiteY159" fmla="*/ 1383506 h 2762250"/>
                <a:gd name="connsiteX160" fmla="*/ 1670209 w 6134100"/>
                <a:gd name="connsiteY160" fmla="*/ 1414939 h 2762250"/>
                <a:gd name="connsiteX161" fmla="*/ 1607344 w 6134100"/>
                <a:gd name="connsiteY161" fmla="*/ 1691164 h 2762250"/>
                <a:gd name="connsiteX162" fmla="*/ 1591151 w 6134100"/>
                <a:gd name="connsiteY162" fmla="*/ 1727359 h 2762250"/>
                <a:gd name="connsiteX163" fmla="*/ 1579721 w 6134100"/>
                <a:gd name="connsiteY163" fmla="*/ 1786414 h 2762250"/>
                <a:gd name="connsiteX164" fmla="*/ 1599724 w 6134100"/>
                <a:gd name="connsiteY164" fmla="*/ 1884521 h 2762250"/>
                <a:gd name="connsiteX165" fmla="*/ 1597819 w 6134100"/>
                <a:gd name="connsiteY165" fmla="*/ 1995964 h 2762250"/>
                <a:gd name="connsiteX166" fmla="*/ 1577816 w 6134100"/>
                <a:gd name="connsiteY166" fmla="*/ 2047399 h 2762250"/>
                <a:gd name="connsiteX167" fmla="*/ 1556861 w 6134100"/>
                <a:gd name="connsiteY167" fmla="*/ 2090261 h 2762250"/>
                <a:gd name="connsiteX168" fmla="*/ 1551146 w 6134100"/>
                <a:gd name="connsiteY168" fmla="*/ 2111216 h 2762250"/>
                <a:gd name="connsiteX169" fmla="*/ 1528286 w 6134100"/>
                <a:gd name="connsiteY169" fmla="*/ 2235994 h 2762250"/>
                <a:gd name="connsiteX170" fmla="*/ 1513999 w 6134100"/>
                <a:gd name="connsiteY170" fmla="*/ 2282666 h 2762250"/>
                <a:gd name="connsiteX171" fmla="*/ 1531144 w 6134100"/>
                <a:gd name="connsiteY171" fmla="*/ 2296954 h 2762250"/>
                <a:gd name="connsiteX172" fmla="*/ 1554004 w 6134100"/>
                <a:gd name="connsiteY172" fmla="*/ 2313146 h 2762250"/>
                <a:gd name="connsiteX173" fmla="*/ 1547336 w 6134100"/>
                <a:gd name="connsiteY173" fmla="*/ 2349341 h 2762250"/>
                <a:gd name="connsiteX174" fmla="*/ 1473041 w 6134100"/>
                <a:gd name="connsiteY174" fmla="*/ 2424589 h 2762250"/>
                <a:gd name="connsiteX175" fmla="*/ 1425416 w 6134100"/>
                <a:gd name="connsiteY175" fmla="*/ 2467451 h 2762250"/>
                <a:gd name="connsiteX176" fmla="*/ 1418749 w 6134100"/>
                <a:gd name="connsiteY176" fmla="*/ 2491264 h 2762250"/>
                <a:gd name="connsiteX177" fmla="*/ 1358741 w 6134100"/>
                <a:gd name="connsiteY177" fmla="*/ 2492216 h 2762250"/>
                <a:gd name="connsiteX178" fmla="*/ 1295876 w 6134100"/>
                <a:gd name="connsiteY178" fmla="*/ 2484596 h 2762250"/>
                <a:gd name="connsiteX179" fmla="*/ 1188244 w 6134100"/>
                <a:gd name="connsiteY179" fmla="*/ 2476976 h 2762250"/>
                <a:gd name="connsiteX180" fmla="*/ 1075849 w 6134100"/>
                <a:gd name="connsiteY180" fmla="*/ 2482691 h 2762250"/>
                <a:gd name="connsiteX181" fmla="*/ 1068229 w 6134100"/>
                <a:gd name="connsiteY181" fmla="*/ 2477929 h 2762250"/>
                <a:gd name="connsiteX182" fmla="*/ 1032986 w 6134100"/>
                <a:gd name="connsiteY182" fmla="*/ 2474119 h 2762250"/>
                <a:gd name="connsiteX183" fmla="*/ 990124 w 6134100"/>
                <a:gd name="connsiteY183" fmla="*/ 2480786 h 2762250"/>
                <a:gd name="connsiteX184" fmla="*/ 939641 w 6134100"/>
                <a:gd name="connsiteY184" fmla="*/ 2484596 h 2762250"/>
                <a:gd name="connsiteX185" fmla="*/ 902494 w 6134100"/>
                <a:gd name="connsiteY185" fmla="*/ 2362676 h 2762250"/>
                <a:gd name="connsiteX186" fmla="*/ 904399 w 6134100"/>
                <a:gd name="connsiteY186" fmla="*/ 2310289 h 2762250"/>
                <a:gd name="connsiteX187" fmla="*/ 939641 w 6134100"/>
                <a:gd name="connsiteY187" fmla="*/ 2298859 h 2762250"/>
                <a:gd name="connsiteX188" fmla="*/ 980599 w 6134100"/>
                <a:gd name="connsiteY188" fmla="*/ 2280761 h 2762250"/>
                <a:gd name="connsiteX189" fmla="*/ 1019651 w 6134100"/>
                <a:gd name="connsiteY189" fmla="*/ 2146459 h 2762250"/>
                <a:gd name="connsiteX190" fmla="*/ 1012984 w 6134100"/>
                <a:gd name="connsiteY190" fmla="*/ 2100739 h 2762250"/>
                <a:gd name="connsiteX191" fmla="*/ 1009174 w 6134100"/>
                <a:gd name="connsiteY191" fmla="*/ 2062639 h 2762250"/>
                <a:gd name="connsiteX192" fmla="*/ 1024414 w 6134100"/>
                <a:gd name="connsiteY192" fmla="*/ 2028349 h 2762250"/>
                <a:gd name="connsiteX193" fmla="*/ 1039654 w 6134100"/>
                <a:gd name="connsiteY193" fmla="*/ 2004536 h 2762250"/>
                <a:gd name="connsiteX194" fmla="*/ 1049179 w 6134100"/>
                <a:gd name="connsiteY194" fmla="*/ 1986439 h 2762250"/>
                <a:gd name="connsiteX195" fmla="*/ 1075849 w 6134100"/>
                <a:gd name="connsiteY195" fmla="*/ 1946434 h 2762250"/>
                <a:gd name="connsiteX196" fmla="*/ 1098709 w 6134100"/>
                <a:gd name="connsiteY196" fmla="*/ 1889284 h 2762250"/>
                <a:gd name="connsiteX197" fmla="*/ 1105376 w 6134100"/>
                <a:gd name="connsiteY197" fmla="*/ 1850231 h 2762250"/>
                <a:gd name="connsiteX198" fmla="*/ 1089184 w 6134100"/>
                <a:gd name="connsiteY198" fmla="*/ 1765459 h 2762250"/>
                <a:gd name="connsiteX199" fmla="*/ 1054894 w 6134100"/>
                <a:gd name="connsiteY199" fmla="*/ 1699736 h 2762250"/>
                <a:gd name="connsiteX200" fmla="*/ 1027271 w 6134100"/>
                <a:gd name="connsiteY200" fmla="*/ 1658779 h 2762250"/>
                <a:gd name="connsiteX201" fmla="*/ 1007269 w 6134100"/>
                <a:gd name="connsiteY201" fmla="*/ 1629251 h 2762250"/>
                <a:gd name="connsiteX202" fmla="*/ 918686 w 6134100"/>
                <a:gd name="connsiteY202" fmla="*/ 1548289 h 2762250"/>
                <a:gd name="connsiteX203" fmla="*/ 899636 w 6134100"/>
                <a:gd name="connsiteY203" fmla="*/ 1534001 h 2762250"/>
                <a:gd name="connsiteX204" fmla="*/ 894874 w 6134100"/>
                <a:gd name="connsiteY204" fmla="*/ 1531144 h 2762250"/>
                <a:gd name="connsiteX205" fmla="*/ 868204 w 6134100"/>
                <a:gd name="connsiteY205" fmla="*/ 1527334 h 2762250"/>
                <a:gd name="connsiteX206" fmla="*/ 860584 w 6134100"/>
                <a:gd name="connsiteY206" fmla="*/ 1514951 h 2762250"/>
                <a:gd name="connsiteX207" fmla="*/ 862489 w 6134100"/>
                <a:gd name="connsiteY207" fmla="*/ 1510189 h 2762250"/>
                <a:gd name="connsiteX208" fmla="*/ 840581 w 6134100"/>
                <a:gd name="connsiteY208" fmla="*/ 1496854 h 2762250"/>
                <a:gd name="connsiteX209" fmla="*/ 840581 w 6134100"/>
                <a:gd name="connsiteY209" fmla="*/ 1474946 h 2762250"/>
                <a:gd name="connsiteX210" fmla="*/ 824389 w 6134100"/>
                <a:gd name="connsiteY210" fmla="*/ 1473041 h 2762250"/>
                <a:gd name="connsiteX211" fmla="*/ 796766 w 6134100"/>
                <a:gd name="connsiteY211" fmla="*/ 1463516 h 2762250"/>
                <a:gd name="connsiteX212" fmla="*/ 772001 w 6134100"/>
                <a:gd name="connsiteY212" fmla="*/ 1447324 h 2762250"/>
                <a:gd name="connsiteX213" fmla="*/ 774859 w 6134100"/>
                <a:gd name="connsiteY213" fmla="*/ 1410176 h 2762250"/>
                <a:gd name="connsiteX214" fmla="*/ 783431 w 6134100"/>
                <a:gd name="connsiteY214" fmla="*/ 1387316 h 2762250"/>
                <a:gd name="connsiteX215" fmla="*/ 788194 w 6134100"/>
                <a:gd name="connsiteY215" fmla="*/ 1371124 h 2762250"/>
                <a:gd name="connsiteX216" fmla="*/ 839629 w 6134100"/>
                <a:gd name="connsiteY216" fmla="*/ 1373029 h 2762250"/>
                <a:gd name="connsiteX217" fmla="*/ 849154 w 6134100"/>
                <a:gd name="connsiteY217" fmla="*/ 1375886 h 2762250"/>
                <a:gd name="connsiteX218" fmla="*/ 845344 w 6134100"/>
                <a:gd name="connsiteY218" fmla="*/ 1341596 h 2762250"/>
                <a:gd name="connsiteX219" fmla="*/ 815816 w 6134100"/>
                <a:gd name="connsiteY219" fmla="*/ 1220629 h 2762250"/>
                <a:gd name="connsiteX220" fmla="*/ 783431 w 6134100"/>
                <a:gd name="connsiteY220" fmla="*/ 1162526 h 2762250"/>
                <a:gd name="connsiteX221" fmla="*/ 737711 w 6134100"/>
                <a:gd name="connsiteY221" fmla="*/ 1140619 h 2762250"/>
                <a:gd name="connsiteX222" fmla="*/ 716756 w 6134100"/>
                <a:gd name="connsiteY222" fmla="*/ 1120616 h 2762250"/>
                <a:gd name="connsiteX223" fmla="*/ 660559 w 6134100"/>
                <a:gd name="connsiteY223" fmla="*/ 1128236 h 2762250"/>
                <a:gd name="connsiteX224" fmla="*/ 649129 w 6134100"/>
                <a:gd name="connsiteY224" fmla="*/ 1137761 h 2762250"/>
                <a:gd name="connsiteX225" fmla="*/ 562451 w 6134100"/>
                <a:gd name="connsiteY225" fmla="*/ 1174909 h 2762250"/>
                <a:gd name="connsiteX226" fmla="*/ 552926 w 6134100"/>
                <a:gd name="connsiteY226" fmla="*/ 1200626 h 2762250"/>
                <a:gd name="connsiteX227" fmla="*/ 530066 w 6134100"/>
                <a:gd name="connsiteY227" fmla="*/ 1303496 h 2762250"/>
                <a:gd name="connsiteX228" fmla="*/ 522446 w 6134100"/>
                <a:gd name="connsiteY228" fmla="*/ 1353979 h 2762250"/>
                <a:gd name="connsiteX229" fmla="*/ 544354 w 6134100"/>
                <a:gd name="connsiteY229" fmla="*/ 1380649 h 2762250"/>
                <a:gd name="connsiteX230" fmla="*/ 565309 w 6134100"/>
                <a:gd name="connsiteY230" fmla="*/ 1397794 h 2762250"/>
                <a:gd name="connsiteX231" fmla="*/ 576739 w 6134100"/>
                <a:gd name="connsiteY231" fmla="*/ 1414939 h 2762250"/>
                <a:gd name="connsiteX232" fmla="*/ 589121 w 6134100"/>
                <a:gd name="connsiteY232" fmla="*/ 1421606 h 2762250"/>
                <a:gd name="connsiteX233" fmla="*/ 598646 w 6134100"/>
                <a:gd name="connsiteY233" fmla="*/ 1428274 h 2762250"/>
                <a:gd name="connsiteX234" fmla="*/ 608171 w 6134100"/>
                <a:gd name="connsiteY234" fmla="*/ 1441609 h 2762250"/>
                <a:gd name="connsiteX235" fmla="*/ 601504 w 6134100"/>
                <a:gd name="connsiteY235" fmla="*/ 1450181 h 2762250"/>
                <a:gd name="connsiteX236" fmla="*/ 591026 w 6134100"/>
                <a:gd name="connsiteY236" fmla="*/ 1464469 h 2762250"/>
                <a:gd name="connsiteX237" fmla="*/ 568166 w 6134100"/>
                <a:gd name="connsiteY237" fmla="*/ 1479709 h 2762250"/>
                <a:gd name="connsiteX238" fmla="*/ 545306 w 6134100"/>
                <a:gd name="connsiteY238" fmla="*/ 1466374 h 2762250"/>
                <a:gd name="connsiteX239" fmla="*/ 513874 w 6134100"/>
                <a:gd name="connsiteY239" fmla="*/ 1441609 h 2762250"/>
                <a:gd name="connsiteX240" fmla="*/ 488156 w 6134100"/>
                <a:gd name="connsiteY240" fmla="*/ 1421606 h 2762250"/>
                <a:gd name="connsiteX241" fmla="*/ 141446 w 6134100"/>
                <a:gd name="connsiteY241" fmla="*/ 1049179 h 2762250"/>
                <a:gd name="connsiteX242" fmla="*/ 50006 w 6134100"/>
                <a:gd name="connsiteY242" fmla="*/ 953929 h 2762250"/>
                <a:gd name="connsiteX243" fmla="*/ 7144 w 6134100"/>
                <a:gd name="connsiteY243" fmla="*/ 925354 h 2762250"/>
                <a:gd name="connsiteX244" fmla="*/ 49054 w 6134100"/>
                <a:gd name="connsiteY244" fmla="*/ 983456 h 2762250"/>
                <a:gd name="connsiteX245" fmla="*/ 83344 w 6134100"/>
                <a:gd name="connsiteY245" fmla="*/ 1031081 h 2762250"/>
                <a:gd name="connsiteX246" fmla="*/ 70961 w 6134100"/>
                <a:gd name="connsiteY246" fmla="*/ 1025366 h 2762250"/>
                <a:gd name="connsiteX247" fmla="*/ 58579 w 6134100"/>
                <a:gd name="connsiteY247" fmla="*/ 1019651 h 2762250"/>
                <a:gd name="connsiteX248" fmla="*/ 83344 w 6134100"/>
                <a:gd name="connsiteY248" fmla="*/ 1059656 h 2762250"/>
                <a:gd name="connsiteX249" fmla="*/ 115729 w 6134100"/>
                <a:gd name="connsiteY249" fmla="*/ 1103471 h 2762250"/>
                <a:gd name="connsiteX250" fmla="*/ 148114 w 6134100"/>
                <a:gd name="connsiteY250" fmla="*/ 1146334 h 2762250"/>
                <a:gd name="connsiteX251" fmla="*/ 170021 w 6134100"/>
                <a:gd name="connsiteY251" fmla="*/ 1204436 h 2762250"/>
                <a:gd name="connsiteX252" fmla="*/ 165259 w 6134100"/>
                <a:gd name="connsiteY252" fmla="*/ 1319689 h 2762250"/>
                <a:gd name="connsiteX253" fmla="*/ 175736 w 6134100"/>
                <a:gd name="connsiteY253" fmla="*/ 1344454 h 2762250"/>
                <a:gd name="connsiteX254" fmla="*/ 186214 w 6134100"/>
                <a:gd name="connsiteY254" fmla="*/ 1353979 h 2762250"/>
                <a:gd name="connsiteX255" fmla="*/ 197644 w 6134100"/>
                <a:gd name="connsiteY255" fmla="*/ 1395889 h 2762250"/>
                <a:gd name="connsiteX256" fmla="*/ 241459 w 6134100"/>
                <a:gd name="connsiteY256" fmla="*/ 1430179 h 2762250"/>
                <a:gd name="connsiteX257" fmla="*/ 237649 w 6134100"/>
                <a:gd name="connsiteY257" fmla="*/ 1426369 h 2762250"/>
                <a:gd name="connsiteX258" fmla="*/ 201454 w 6134100"/>
                <a:gd name="connsiteY258" fmla="*/ 1357789 h 2762250"/>
                <a:gd name="connsiteX259" fmla="*/ 179546 w 6134100"/>
                <a:gd name="connsiteY259" fmla="*/ 1295876 h 2762250"/>
                <a:gd name="connsiteX260" fmla="*/ 176689 w 6134100"/>
                <a:gd name="connsiteY260" fmla="*/ 1257776 h 2762250"/>
                <a:gd name="connsiteX261" fmla="*/ 187166 w 6134100"/>
                <a:gd name="connsiteY261" fmla="*/ 1222534 h 2762250"/>
                <a:gd name="connsiteX262" fmla="*/ 191929 w 6134100"/>
                <a:gd name="connsiteY262" fmla="*/ 1200626 h 2762250"/>
                <a:gd name="connsiteX263" fmla="*/ 270986 w 6134100"/>
                <a:gd name="connsiteY263" fmla="*/ 1285399 h 2762250"/>
                <a:gd name="connsiteX264" fmla="*/ 348139 w 6134100"/>
                <a:gd name="connsiteY264" fmla="*/ 1394936 h 2762250"/>
                <a:gd name="connsiteX265" fmla="*/ 358616 w 6134100"/>
                <a:gd name="connsiteY265" fmla="*/ 1433036 h 2762250"/>
                <a:gd name="connsiteX266" fmla="*/ 370999 w 6134100"/>
                <a:gd name="connsiteY266" fmla="*/ 1472089 h 2762250"/>
                <a:gd name="connsiteX267" fmla="*/ 386239 w 6134100"/>
                <a:gd name="connsiteY267" fmla="*/ 1536859 h 2762250"/>
                <a:gd name="connsiteX268" fmla="*/ 383381 w 6134100"/>
                <a:gd name="connsiteY268" fmla="*/ 1588294 h 2762250"/>
                <a:gd name="connsiteX269" fmla="*/ 370046 w 6134100"/>
                <a:gd name="connsiteY269" fmla="*/ 1628299 h 2762250"/>
                <a:gd name="connsiteX270" fmla="*/ 342424 w 6134100"/>
                <a:gd name="connsiteY270" fmla="*/ 1679734 h 2762250"/>
                <a:gd name="connsiteX271" fmla="*/ 316706 w 6134100"/>
                <a:gd name="connsiteY271" fmla="*/ 1707356 h 2762250"/>
                <a:gd name="connsiteX272" fmla="*/ 298609 w 6134100"/>
                <a:gd name="connsiteY272" fmla="*/ 1770221 h 2762250"/>
                <a:gd name="connsiteX273" fmla="*/ 304324 w 6134100"/>
                <a:gd name="connsiteY273" fmla="*/ 1822609 h 2762250"/>
                <a:gd name="connsiteX274" fmla="*/ 308134 w 6134100"/>
                <a:gd name="connsiteY274" fmla="*/ 1851184 h 2762250"/>
                <a:gd name="connsiteX275" fmla="*/ 319564 w 6134100"/>
                <a:gd name="connsiteY275" fmla="*/ 1893094 h 2762250"/>
                <a:gd name="connsiteX276" fmla="*/ 330041 w 6134100"/>
                <a:gd name="connsiteY276" fmla="*/ 1922621 h 2762250"/>
                <a:gd name="connsiteX277" fmla="*/ 233839 w 6134100"/>
                <a:gd name="connsiteY277" fmla="*/ 1853089 h 2762250"/>
                <a:gd name="connsiteX278" fmla="*/ 182404 w 6134100"/>
                <a:gd name="connsiteY278" fmla="*/ 1668304 h 2762250"/>
                <a:gd name="connsiteX279" fmla="*/ 175736 w 6134100"/>
                <a:gd name="connsiteY279" fmla="*/ 1598771 h 2762250"/>
                <a:gd name="connsiteX280" fmla="*/ 172879 w 6134100"/>
                <a:gd name="connsiteY280" fmla="*/ 1538764 h 2762250"/>
                <a:gd name="connsiteX281" fmla="*/ 168116 w 6134100"/>
                <a:gd name="connsiteY281" fmla="*/ 1439704 h 2762250"/>
                <a:gd name="connsiteX282" fmla="*/ 164306 w 6134100"/>
                <a:gd name="connsiteY282" fmla="*/ 1395889 h 2762250"/>
                <a:gd name="connsiteX283" fmla="*/ 156686 w 6134100"/>
                <a:gd name="connsiteY283" fmla="*/ 1430179 h 2762250"/>
                <a:gd name="connsiteX284" fmla="*/ 171926 w 6134100"/>
                <a:gd name="connsiteY284" fmla="*/ 1750219 h 2762250"/>
                <a:gd name="connsiteX285" fmla="*/ 263366 w 6134100"/>
                <a:gd name="connsiteY285" fmla="*/ 1921669 h 2762250"/>
                <a:gd name="connsiteX286" fmla="*/ 289084 w 6134100"/>
                <a:gd name="connsiteY286" fmla="*/ 1949291 h 2762250"/>
                <a:gd name="connsiteX287" fmla="*/ 272891 w 6134100"/>
                <a:gd name="connsiteY287" fmla="*/ 1991201 h 2762250"/>
                <a:gd name="connsiteX288" fmla="*/ 272891 w 6134100"/>
                <a:gd name="connsiteY288" fmla="*/ 2110264 h 2762250"/>
                <a:gd name="connsiteX289" fmla="*/ 330994 w 6134100"/>
                <a:gd name="connsiteY289" fmla="*/ 2208371 h 2762250"/>
                <a:gd name="connsiteX290" fmla="*/ 352901 w 6134100"/>
                <a:gd name="connsiteY290" fmla="*/ 2227421 h 2762250"/>
                <a:gd name="connsiteX291" fmla="*/ 440531 w 6134100"/>
                <a:gd name="connsiteY291" fmla="*/ 2265521 h 2762250"/>
                <a:gd name="connsiteX292" fmla="*/ 476726 w 6134100"/>
                <a:gd name="connsiteY292" fmla="*/ 2280761 h 2762250"/>
                <a:gd name="connsiteX293" fmla="*/ 513874 w 6134100"/>
                <a:gd name="connsiteY293" fmla="*/ 2306479 h 2762250"/>
                <a:gd name="connsiteX294" fmla="*/ 553879 w 6134100"/>
                <a:gd name="connsiteY294" fmla="*/ 2324576 h 2762250"/>
                <a:gd name="connsiteX295" fmla="*/ 553879 w 6134100"/>
                <a:gd name="connsiteY295" fmla="*/ 2354104 h 2762250"/>
                <a:gd name="connsiteX296" fmla="*/ 514826 w 6134100"/>
                <a:gd name="connsiteY296" fmla="*/ 2443639 h 2762250"/>
                <a:gd name="connsiteX297" fmla="*/ 499586 w 6134100"/>
                <a:gd name="connsiteY297" fmla="*/ 2462689 h 2762250"/>
                <a:gd name="connsiteX298" fmla="*/ 437674 w 6134100"/>
                <a:gd name="connsiteY298" fmla="*/ 2469356 h 2762250"/>
                <a:gd name="connsiteX299" fmla="*/ 349091 w 6134100"/>
                <a:gd name="connsiteY299" fmla="*/ 2466499 h 2762250"/>
                <a:gd name="connsiteX300" fmla="*/ 314801 w 6134100"/>
                <a:gd name="connsiteY300" fmla="*/ 2456974 h 2762250"/>
                <a:gd name="connsiteX301" fmla="*/ 218599 w 6134100"/>
                <a:gd name="connsiteY301" fmla="*/ 2450306 h 2762250"/>
                <a:gd name="connsiteX302" fmla="*/ 82391 w 6134100"/>
                <a:gd name="connsiteY302" fmla="*/ 2468404 h 2762250"/>
                <a:gd name="connsiteX303" fmla="*/ 7144 w 6134100"/>
                <a:gd name="connsiteY303" fmla="*/ 2468404 h 2762250"/>
                <a:gd name="connsiteX304" fmla="*/ 7144 w 6134100"/>
                <a:gd name="connsiteY304" fmla="*/ 2756059 h 2762250"/>
                <a:gd name="connsiteX305" fmla="*/ 6126956 w 6134100"/>
                <a:gd name="connsiteY305" fmla="*/ 2756059 h 2762250"/>
                <a:gd name="connsiteX306" fmla="*/ 6114574 w 6134100"/>
                <a:gd name="connsiteY306" fmla="*/ 2500789 h 2762250"/>
                <a:gd name="connsiteX307" fmla="*/ 6117431 w 6134100"/>
                <a:gd name="connsiteY307" fmla="*/ 2394109 h 2762250"/>
                <a:gd name="connsiteX308" fmla="*/ 6127909 w 6134100"/>
                <a:gd name="connsiteY308" fmla="*/ 2163604 h 2762250"/>
                <a:gd name="connsiteX309" fmla="*/ 6127909 w 6134100"/>
                <a:gd name="connsiteY309" fmla="*/ 1948339 h 2762250"/>
                <a:gd name="connsiteX310" fmla="*/ 6105049 w 6134100"/>
                <a:gd name="connsiteY310" fmla="*/ 1937861 h 2762250"/>
                <a:gd name="connsiteX311" fmla="*/ 6057424 w 6134100"/>
                <a:gd name="connsiteY311" fmla="*/ 1923574 h 2762250"/>
                <a:gd name="connsiteX312" fmla="*/ 6031706 w 6134100"/>
                <a:gd name="connsiteY312" fmla="*/ 1899761 h 2762250"/>
                <a:gd name="connsiteX313" fmla="*/ 5995512 w 6134100"/>
                <a:gd name="connsiteY313" fmla="*/ 1778794 h 2762250"/>
                <a:gd name="connsiteX314" fmla="*/ 5967889 w 6134100"/>
                <a:gd name="connsiteY314" fmla="*/ 1734026 h 2762250"/>
                <a:gd name="connsiteX315" fmla="*/ 5890737 w 6134100"/>
                <a:gd name="connsiteY315" fmla="*/ 1656874 h 2762250"/>
                <a:gd name="connsiteX316" fmla="*/ 5865971 w 6134100"/>
                <a:gd name="connsiteY316" fmla="*/ 1643539 h 2762250"/>
                <a:gd name="connsiteX317" fmla="*/ 5850731 w 6134100"/>
                <a:gd name="connsiteY317" fmla="*/ 1615916 h 2762250"/>
                <a:gd name="connsiteX318" fmla="*/ 5843112 w 6134100"/>
                <a:gd name="connsiteY318" fmla="*/ 1580674 h 2762250"/>
                <a:gd name="connsiteX319" fmla="*/ 5832634 w 6134100"/>
                <a:gd name="connsiteY319" fmla="*/ 1554956 h 2762250"/>
                <a:gd name="connsiteX320" fmla="*/ 5863114 w 6134100"/>
                <a:gd name="connsiteY320" fmla="*/ 1500664 h 2762250"/>
                <a:gd name="connsiteX321" fmla="*/ 5918359 w 6134100"/>
                <a:gd name="connsiteY321" fmla="*/ 1403509 h 2762250"/>
                <a:gd name="connsiteX322" fmla="*/ 5942171 w 6134100"/>
                <a:gd name="connsiteY322" fmla="*/ 1354931 h 2762250"/>
                <a:gd name="connsiteX323" fmla="*/ 5964079 w 6134100"/>
                <a:gd name="connsiteY323" fmla="*/ 1373981 h 2762250"/>
                <a:gd name="connsiteX324" fmla="*/ 6030754 w 6134100"/>
                <a:gd name="connsiteY324" fmla="*/ 1408271 h 2762250"/>
                <a:gd name="connsiteX325" fmla="*/ 6021229 w 6134100"/>
                <a:gd name="connsiteY325" fmla="*/ 1371124 h 2762250"/>
                <a:gd name="connsiteX326" fmla="*/ 5992654 w 6134100"/>
                <a:gd name="connsiteY326" fmla="*/ 1316831 h 2762250"/>
                <a:gd name="connsiteX327" fmla="*/ 6013609 w 6134100"/>
                <a:gd name="connsiteY327" fmla="*/ 1228249 h 2762250"/>
                <a:gd name="connsiteX328" fmla="*/ 6030754 w 6134100"/>
                <a:gd name="connsiteY328" fmla="*/ 1199674 h 2762250"/>
                <a:gd name="connsiteX329" fmla="*/ 6045994 w 6134100"/>
                <a:gd name="connsiteY329" fmla="*/ 1176814 h 2762250"/>
                <a:gd name="connsiteX330" fmla="*/ 6085046 w 6134100"/>
                <a:gd name="connsiteY330" fmla="*/ 1124426 h 2762250"/>
                <a:gd name="connsiteX331" fmla="*/ 6126956 w 6134100"/>
                <a:gd name="connsiteY331" fmla="*/ 1054894 h 2762250"/>
                <a:gd name="connsiteX332" fmla="*/ 6107906 w 6134100"/>
                <a:gd name="connsiteY332" fmla="*/ 1041559 h 2762250"/>
                <a:gd name="connsiteX333" fmla="*/ 6105049 w 6134100"/>
                <a:gd name="connsiteY333" fmla="*/ 1053941 h 2762250"/>
                <a:gd name="connsiteX334" fmla="*/ 6045042 w 6134100"/>
                <a:gd name="connsiteY334" fmla="*/ 1137761 h 2762250"/>
                <a:gd name="connsiteX335" fmla="*/ 6005989 w 6134100"/>
                <a:gd name="connsiteY335" fmla="*/ 1151096 h 2762250"/>
                <a:gd name="connsiteX336" fmla="*/ 5975509 w 6134100"/>
                <a:gd name="connsiteY336" fmla="*/ 1140619 h 2762250"/>
                <a:gd name="connsiteX337" fmla="*/ 5953601 w 6134100"/>
                <a:gd name="connsiteY337" fmla="*/ 1157764 h 2762250"/>
                <a:gd name="connsiteX338" fmla="*/ 5942171 w 6134100"/>
                <a:gd name="connsiteY338" fmla="*/ 1171099 h 2762250"/>
                <a:gd name="connsiteX339" fmla="*/ 5903119 w 6134100"/>
                <a:gd name="connsiteY339" fmla="*/ 1187291 h 2762250"/>
                <a:gd name="connsiteX340" fmla="*/ 5878354 w 6134100"/>
                <a:gd name="connsiteY340" fmla="*/ 1212056 h 2762250"/>
                <a:gd name="connsiteX341" fmla="*/ 5846921 w 6134100"/>
                <a:gd name="connsiteY341" fmla="*/ 1255871 h 2762250"/>
                <a:gd name="connsiteX342" fmla="*/ 5814537 w 6134100"/>
                <a:gd name="connsiteY342" fmla="*/ 1306354 h 2762250"/>
                <a:gd name="connsiteX343" fmla="*/ 5795487 w 6134100"/>
                <a:gd name="connsiteY343" fmla="*/ 1305401 h 2762250"/>
                <a:gd name="connsiteX344" fmla="*/ 5776437 w 6134100"/>
                <a:gd name="connsiteY344" fmla="*/ 1292066 h 2762250"/>
                <a:gd name="connsiteX345" fmla="*/ 5757387 w 6134100"/>
                <a:gd name="connsiteY345" fmla="*/ 1314926 h 2762250"/>
                <a:gd name="connsiteX346" fmla="*/ 5722144 w 6134100"/>
                <a:gd name="connsiteY346" fmla="*/ 1331119 h 2762250"/>
                <a:gd name="connsiteX347" fmla="*/ 5704999 w 6134100"/>
                <a:gd name="connsiteY347" fmla="*/ 1284446 h 2762250"/>
                <a:gd name="connsiteX348" fmla="*/ 5612606 w 6134100"/>
                <a:gd name="connsiteY348" fmla="*/ 1207294 h 2762250"/>
                <a:gd name="connsiteX349" fmla="*/ 5601176 w 6134100"/>
                <a:gd name="connsiteY349" fmla="*/ 1199674 h 2762250"/>
                <a:gd name="connsiteX350" fmla="*/ 5573554 w 6134100"/>
                <a:gd name="connsiteY350" fmla="*/ 1185386 h 2762250"/>
                <a:gd name="connsiteX351" fmla="*/ 5544979 w 6134100"/>
                <a:gd name="connsiteY351" fmla="*/ 1194911 h 2762250"/>
                <a:gd name="connsiteX352" fmla="*/ 5521167 w 6134100"/>
                <a:gd name="connsiteY352" fmla="*/ 1219676 h 2762250"/>
                <a:gd name="connsiteX353" fmla="*/ 5448776 w 6134100"/>
                <a:gd name="connsiteY353" fmla="*/ 1288256 h 2762250"/>
                <a:gd name="connsiteX354" fmla="*/ 5460206 w 6134100"/>
                <a:gd name="connsiteY354" fmla="*/ 1304449 h 2762250"/>
                <a:gd name="connsiteX355" fmla="*/ 5464017 w 6134100"/>
                <a:gd name="connsiteY355" fmla="*/ 1315879 h 2762250"/>
                <a:gd name="connsiteX356" fmla="*/ 5443062 w 6134100"/>
                <a:gd name="connsiteY356" fmla="*/ 1454944 h 2762250"/>
                <a:gd name="connsiteX357" fmla="*/ 5464969 w 6134100"/>
                <a:gd name="connsiteY357" fmla="*/ 1494949 h 2762250"/>
                <a:gd name="connsiteX358" fmla="*/ 5486876 w 6134100"/>
                <a:gd name="connsiteY358" fmla="*/ 1515904 h 2762250"/>
                <a:gd name="connsiteX359" fmla="*/ 5468779 w 6134100"/>
                <a:gd name="connsiteY359" fmla="*/ 1533049 h 2762250"/>
                <a:gd name="connsiteX360" fmla="*/ 5452587 w 6134100"/>
                <a:gd name="connsiteY360" fmla="*/ 1540669 h 2762250"/>
                <a:gd name="connsiteX361" fmla="*/ 5442109 w 6134100"/>
                <a:gd name="connsiteY361" fmla="*/ 1566386 h 2762250"/>
                <a:gd name="connsiteX362" fmla="*/ 5431631 w 6134100"/>
                <a:gd name="connsiteY362" fmla="*/ 1594961 h 2762250"/>
                <a:gd name="connsiteX363" fmla="*/ 5404962 w 6134100"/>
                <a:gd name="connsiteY363" fmla="*/ 1629251 h 2762250"/>
                <a:gd name="connsiteX364" fmla="*/ 5327809 w 6134100"/>
                <a:gd name="connsiteY364" fmla="*/ 1746409 h 2762250"/>
                <a:gd name="connsiteX365" fmla="*/ 5322094 w 6134100"/>
                <a:gd name="connsiteY365" fmla="*/ 1801654 h 2762250"/>
                <a:gd name="connsiteX366" fmla="*/ 5331619 w 6134100"/>
                <a:gd name="connsiteY366" fmla="*/ 1854041 h 2762250"/>
                <a:gd name="connsiteX367" fmla="*/ 5335429 w 6134100"/>
                <a:gd name="connsiteY367" fmla="*/ 1891189 h 2762250"/>
                <a:gd name="connsiteX368" fmla="*/ 5319237 w 6134100"/>
                <a:gd name="connsiteY368" fmla="*/ 1916906 h 2762250"/>
                <a:gd name="connsiteX369" fmla="*/ 5303044 w 6134100"/>
                <a:gd name="connsiteY369" fmla="*/ 1959769 h 2762250"/>
                <a:gd name="connsiteX370" fmla="*/ 5289709 w 6134100"/>
                <a:gd name="connsiteY370" fmla="*/ 2033111 h 2762250"/>
                <a:gd name="connsiteX371" fmla="*/ 5297329 w 6134100"/>
                <a:gd name="connsiteY371" fmla="*/ 2015014 h 2762250"/>
                <a:gd name="connsiteX372" fmla="*/ 5317331 w 6134100"/>
                <a:gd name="connsiteY372" fmla="*/ 2015966 h 2762250"/>
                <a:gd name="connsiteX373" fmla="*/ 5367814 w 6134100"/>
                <a:gd name="connsiteY373" fmla="*/ 2071211 h 2762250"/>
                <a:gd name="connsiteX374" fmla="*/ 5359242 w 6134100"/>
                <a:gd name="connsiteY374" fmla="*/ 2094071 h 2762250"/>
                <a:gd name="connsiteX375" fmla="*/ 5259229 w 6134100"/>
                <a:gd name="connsiteY375" fmla="*/ 2215991 h 2762250"/>
                <a:gd name="connsiteX376" fmla="*/ 5295424 w 6134100"/>
                <a:gd name="connsiteY376" fmla="*/ 2272189 h 2762250"/>
                <a:gd name="connsiteX377" fmla="*/ 5367814 w 6134100"/>
                <a:gd name="connsiteY377" fmla="*/ 2336959 h 2762250"/>
                <a:gd name="connsiteX378" fmla="*/ 5351621 w 6134100"/>
                <a:gd name="connsiteY378" fmla="*/ 2361724 h 2762250"/>
                <a:gd name="connsiteX379" fmla="*/ 5335429 w 6134100"/>
                <a:gd name="connsiteY379" fmla="*/ 2387441 h 2762250"/>
                <a:gd name="connsiteX380" fmla="*/ 5297329 w 6134100"/>
                <a:gd name="connsiteY380" fmla="*/ 2390299 h 2762250"/>
                <a:gd name="connsiteX381" fmla="*/ 5298281 w 6134100"/>
                <a:gd name="connsiteY381" fmla="*/ 2346484 h 2762250"/>
                <a:gd name="connsiteX382" fmla="*/ 5282089 w 6134100"/>
                <a:gd name="connsiteY382" fmla="*/ 2329339 h 2762250"/>
                <a:gd name="connsiteX383" fmla="*/ 5275421 w 6134100"/>
                <a:gd name="connsiteY383" fmla="*/ 2349341 h 2762250"/>
                <a:gd name="connsiteX384" fmla="*/ 5255419 w 6134100"/>
                <a:gd name="connsiteY384" fmla="*/ 2355056 h 2762250"/>
                <a:gd name="connsiteX385" fmla="*/ 5233512 w 6134100"/>
                <a:gd name="connsiteY385" fmla="*/ 2349341 h 2762250"/>
                <a:gd name="connsiteX386" fmla="*/ 5226844 w 6134100"/>
                <a:gd name="connsiteY386" fmla="*/ 2346484 h 2762250"/>
                <a:gd name="connsiteX387" fmla="*/ 5233512 w 6134100"/>
                <a:gd name="connsiteY387" fmla="*/ 2339816 h 2762250"/>
                <a:gd name="connsiteX388" fmla="*/ 5232559 w 6134100"/>
                <a:gd name="connsiteY388" fmla="*/ 2330291 h 2762250"/>
                <a:gd name="connsiteX389" fmla="*/ 5231606 w 6134100"/>
                <a:gd name="connsiteY389" fmla="*/ 2320766 h 2762250"/>
                <a:gd name="connsiteX390" fmla="*/ 5224939 w 6134100"/>
                <a:gd name="connsiteY390" fmla="*/ 2296954 h 2762250"/>
                <a:gd name="connsiteX391" fmla="*/ 5180171 w 6134100"/>
                <a:gd name="connsiteY391" fmla="*/ 2333149 h 2762250"/>
                <a:gd name="connsiteX392" fmla="*/ 5178267 w 6134100"/>
                <a:gd name="connsiteY392" fmla="*/ 2355056 h 2762250"/>
                <a:gd name="connsiteX393" fmla="*/ 5165884 w 6134100"/>
                <a:gd name="connsiteY393" fmla="*/ 2336006 h 2762250"/>
                <a:gd name="connsiteX394" fmla="*/ 5153501 w 6134100"/>
                <a:gd name="connsiteY394" fmla="*/ 2309336 h 2762250"/>
                <a:gd name="connsiteX395" fmla="*/ 5144929 w 6134100"/>
                <a:gd name="connsiteY395" fmla="*/ 2301716 h 2762250"/>
                <a:gd name="connsiteX396" fmla="*/ 5136356 w 6134100"/>
                <a:gd name="connsiteY396" fmla="*/ 2286476 h 2762250"/>
                <a:gd name="connsiteX397" fmla="*/ 5129689 w 6134100"/>
                <a:gd name="connsiteY397" fmla="*/ 2271236 h 2762250"/>
                <a:gd name="connsiteX398" fmla="*/ 5123021 w 6134100"/>
                <a:gd name="connsiteY398" fmla="*/ 2287429 h 2762250"/>
                <a:gd name="connsiteX399" fmla="*/ 5109687 w 6134100"/>
                <a:gd name="connsiteY399" fmla="*/ 2296001 h 2762250"/>
                <a:gd name="connsiteX400" fmla="*/ 5093494 w 6134100"/>
                <a:gd name="connsiteY400" fmla="*/ 2292191 h 2762250"/>
                <a:gd name="connsiteX401" fmla="*/ 5129689 w 6134100"/>
                <a:gd name="connsiteY401" fmla="*/ 2327434 h 2762250"/>
                <a:gd name="connsiteX402" fmla="*/ 5129689 w 6134100"/>
                <a:gd name="connsiteY402" fmla="*/ 2333149 h 2762250"/>
                <a:gd name="connsiteX403" fmla="*/ 5127784 w 6134100"/>
                <a:gd name="connsiteY403" fmla="*/ 2347436 h 2762250"/>
                <a:gd name="connsiteX404" fmla="*/ 5092542 w 6134100"/>
                <a:gd name="connsiteY404" fmla="*/ 2344579 h 2762250"/>
                <a:gd name="connsiteX405" fmla="*/ 5067776 w 6134100"/>
                <a:gd name="connsiteY405" fmla="*/ 2342674 h 2762250"/>
                <a:gd name="connsiteX406" fmla="*/ 5081112 w 6134100"/>
                <a:gd name="connsiteY406" fmla="*/ 2357914 h 2762250"/>
                <a:gd name="connsiteX407" fmla="*/ 5090637 w 6134100"/>
                <a:gd name="connsiteY407" fmla="*/ 2374106 h 2762250"/>
                <a:gd name="connsiteX408" fmla="*/ 5086826 w 6134100"/>
                <a:gd name="connsiteY408" fmla="*/ 2392204 h 2762250"/>
                <a:gd name="connsiteX409" fmla="*/ 5077301 w 6134100"/>
                <a:gd name="connsiteY409" fmla="*/ 2396014 h 2762250"/>
                <a:gd name="connsiteX410" fmla="*/ 4992529 w 6134100"/>
                <a:gd name="connsiteY410" fmla="*/ 2298859 h 2762250"/>
                <a:gd name="connsiteX411" fmla="*/ 4964906 w 6134100"/>
                <a:gd name="connsiteY411" fmla="*/ 2119789 h 2762250"/>
                <a:gd name="connsiteX412" fmla="*/ 4956334 w 6134100"/>
                <a:gd name="connsiteY412" fmla="*/ 1981676 h 2762250"/>
                <a:gd name="connsiteX413" fmla="*/ 4937284 w 6134100"/>
                <a:gd name="connsiteY413" fmla="*/ 1862614 h 2762250"/>
                <a:gd name="connsiteX414" fmla="*/ 4909662 w 6134100"/>
                <a:gd name="connsiteY414" fmla="*/ 1710214 h 2762250"/>
                <a:gd name="connsiteX415" fmla="*/ 4894421 w 6134100"/>
                <a:gd name="connsiteY415" fmla="*/ 1641634 h 2762250"/>
                <a:gd name="connsiteX416" fmla="*/ 4914424 w 6134100"/>
                <a:gd name="connsiteY416" fmla="*/ 1624489 h 2762250"/>
                <a:gd name="connsiteX417" fmla="*/ 4940142 w 6134100"/>
                <a:gd name="connsiteY417" fmla="*/ 1616869 h 2762250"/>
                <a:gd name="connsiteX418" fmla="*/ 4944904 w 6134100"/>
                <a:gd name="connsiteY418" fmla="*/ 1675924 h 2762250"/>
                <a:gd name="connsiteX419" fmla="*/ 4959192 w 6134100"/>
                <a:gd name="connsiteY419" fmla="*/ 1734979 h 2762250"/>
                <a:gd name="connsiteX420" fmla="*/ 4975384 w 6134100"/>
                <a:gd name="connsiteY420" fmla="*/ 1754029 h 2762250"/>
                <a:gd name="connsiteX421" fmla="*/ 5010626 w 6134100"/>
                <a:gd name="connsiteY421" fmla="*/ 1754029 h 2762250"/>
                <a:gd name="connsiteX422" fmla="*/ 5048726 w 6134100"/>
                <a:gd name="connsiteY422" fmla="*/ 1618774 h 2762250"/>
                <a:gd name="connsiteX423" fmla="*/ 5061109 w 6134100"/>
                <a:gd name="connsiteY423" fmla="*/ 1501616 h 2762250"/>
                <a:gd name="connsiteX424" fmla="*/ 5049679 w 6134100"/>
                <a:gd name="connsiteY424" fmla="*/ 1377791 h 2762250"/>
                <a:gd name="connsiteX425" fmla="*/ 5023009 w 6134100"/>
                <a:gd name="connsiteY425" fmla="*/ 1310164 h 2762250"/>
                <a:gd name="connsiteX426" fmla="*/ 5011579 w 6134100"/>
                <a:gd name="connsiteY426" fmla="*/ 1276826 h 2762250"/>
                <a:gd name="connsiteX427" fmla="*/ 5003959 w 6134100"/>
                <a:gd name="connsiteY427" fmla="*/ 1248251 h 2762250"/>
                <a:gd name="connsiteX428" fmla="*/ 4992529 w 6134100"/>
                <a:gd name="connsiteY428" fmla="*/ 1213961 h 2762250"/>
                <a:gd name="connsiteX429" fmla="*/ 4978242 w 6134100"/>
                <a:gd name="connsiteY429" fmla="*/ 1173956 h 2762250"/>
                <a:gd name="connsiteX430" fmla="*/ 4964906 w 6134100"/>
                <a:gd name="connsiteY430" fmla="*/ 1139666 h 2762250"/>
                <a:gd name="connsiteX431" fmla="*/ 4945856 w 6134100"/>
                <a:gd name="connsiteY431" fmla="*/ 1095851 h 2762250"/>
                <a:gd name="connsiteX432" fmla="*/ 4926806 w 6134100"/>
                <a:gd name="connsiteY432" fmla="*/ 1054894 h 2762250"/>
                <a:gd name="connsiteX433" fmla="*/ 4905851 w 6134100"/>
                <a:gd name="connsiteY433" fmla="*/ 1016794 h 2762250"/>
                <a:gd name="connsiteX434" fmla="*/ 4835366 w 6134100"/>
                <a:gd name="connsiteY434" fmla="*/ 950119 h 2762250"/>
                <a:gd name="connsiteX435" fmla="*/ 4775359 w 6134100"/>
                <a:gd name="connsiteY435" fmla="*/ 914876 h 2762250"/>
                <a:gd name="connsiteX436" fmla="*/ 4752499 w 6134100"/>
                <a:gd name="connsiteY436" fmla="*/ 892969 h 2762250"/>
                <a:gd name="connsiteX437" fmla="*/ 4734401 w 6134100"/>
                <a:gd name="connsiteY437" fmla="*/ 864394 h 2762250"/>
                <a:gd name="connsiteX438" fmla="*/ 4722019 w 6134100"/>
                <a:gd name="connsiteY438" fmla="*/ 843439 h 2762250"/>
                <a:gd name="connsiteX439" fmla="*/ 4724876 w 6134100"/>
                <a:gd name="connsiteY439" fmla="*/ 820579 h 2762250"/>
                <a:gd name="connsiteX440" fmla="*/ 4743926 w 6134100"/>
                <a:gd name="connsiteY440" fmla="*/ 811054 h 2762250"/>
                <a:gd name="connsiteX441" fmla="*/ 4751547 w 6134100"/>
                <a:gd name="connsiteY441" fmla="*/ 808196 h 2762250"/>
                <a:gd name="connsiteX442" fmla="*/ 4745831 w 6134100"/>
                <a:gd name="connsiteY442" fmla="*/ 794861 h 2762250"/>
                <a:gd name="connsiteX443" fmla="*/ 4742974 w 6134100"/>
                <a:gd name="connsiteY443" fmla="*/ 775811 h 2762250"/>
                <a:gd name="connsiteX444" fmla="*/ 4764881 w 6134100"/>
                <a:gd name="connsiteY444" fmla="*/ 759619 h 2762250"/>
                <a:gd name="connsiteX445" fmla="*/ 4786789 w 6134100"/>
                <a:gd name="connsiteY445" fmla="*/ 750094 h 2762250"/>
                <a:gd name="connsiteX446" fmla="*/ 4753451 w 6134100"/>
                <a:gd name="connsiteY446" fmla="*/ 631984 h 2762250"/>
                <a:gd name="connsiteX447" fmla="*/ 4743926 w 6134100"/>
                <a:gd name="connsiteY447" fmla="*/ 605314 h 2762250"/>
                <a:gd name="connsiteX448" fmla="*/ 4733449 w 6134100"/>
                <a:gd name="connsiteY448" fmla="*/ 596741 h 2762250"/>
                <a:gd name="connsiteX449" fmla="*/ 4710589 w 6134100"/>
                <a:gd name="connsiteY449" fmla="*/ 585311 h 2762250"/>
                <a:gd name="connsiteX450" fmla="*/ 4648676 w 6134100"/>
                <a:gd name="connsiteY450" fmla="*/ 571976 h 2762250"/>
                <a:gd name="connsiteX451" fmla="*/ 4518184 w 6134100"/>
                <a:gd name="connsiteY451" fmla="*/ 624364 h 2762250"/>
                <a:gd name="connsiteX452" fmla="*/ 4500087 w 6134100"/>
                <a:gd name="connsiteY452" fmla="*/ 663416 h 2762250"/>
                <a:gd name="connsiteX453" fmla="*/ 4491514 w 6134100"/>
                <a:gd name="connsiteY453" fmla="*/ 687229 h 2762250"/>
                <a:gd name="connsiteX454" fmla="*/ 4487704 w 6134100"/>
                <a:gd name="connsiteY454" fmla="*/ 738664 h 2762250"/>
                <a:gd name="connsiteX455" fmla="*/ 4510564 w 6134100"/>
                <a:gd name="connsiteY455" fmla="*/ 781526 h 2762250"/>
                <a:gd name="connsiteX456" fmla="*/ 4533424 w 6134100"/>
                <a:gd name="connsiteY456" fmla="*/ 806291 h 2762250"/>
                <a:gd name="connsiteX457" fmla="*/ 4533424 w 6134100"/>
                <a:gd name="connsiteY457" fmla="*/ 825341 h 2762250"/>
                <a:gd name="connsiteX458" fmla="*/ 4541997 w 6134100"/>
                <a:gd name="connsiteY458" fmla="*/ 821531 h 2762250"/>
                <a:gd name="connsiteX459" fmla="*/ 4560094 w 6134100"/>
                <a:gd name="connsiteY459" fmla="*/ 833914 h 2762250"/>
                <a:gd name="connsiteX460" fmla="*/ 4535329 w 6134100"/>
                <a:gd name="connsiteY460" fmla="*/ 843439 h 2762250"/>
                <a:gd name="connsiteX461" fmla="*/ 4507706 w 6134100"/>
                <a:gd name="connsiteY461" fmla="*/ 861536 h 2762250"/>
                <a:gd name="connsiteX462" fmla="*/ 4482941 w 6134100"/>
                <a:gd name="connsiteY462" fmla="*/ 883444 h 2762250"/>
                <a:gd name="connsiteX463" fmla="*/ 4452462 w 6134100"/>
                <a:gd name="connsiteY463" fmla="*/ 892016 h 2762250"/>
                <a:gd name="connsiteX464" fmla="*/ 4443889 w 6134100"/>
                <a:gd name="connsiteY464" fmla="*/ 885349 h 2762250"/>
                <a:gd name="connsiteX465" fmla="*/ 4437222 w 6134100"/>
                <a:gd name="connsiteY465" fmla="*/ 872014 h 2762250"/>
                <a:gd name="connsiteX466" fmla="*/ 4439126 w 6134100"/>
                <a:gd name="connsiteY466" fmla="*/ 832961 h 2762250"/>
                <a:gd name="connsiteX467" fmla="*/ 4438174 w 6134100"/>
                <a:gd name="connsiteY467" fmla="*/ 813911 h 2762250"/>
                <a:gd name="connsiteX468" fmla="*/ 4445794 w 6134100"/>
                <a:gd name="connsiteY468" fmla="*/ 622459 h 2762250"/>
                <a:gd name="connsiteX469" fmla="*/ 4445794 w 6134100"/>
                <a:gd name="connsiteY469" fmla="*/ 566261 h 2762250"/>
                <a:gd name="connsiteX470" fmla="*/ 4434364 w 6134100"/>
                <a:gd name="connsiteY470" fmla="*/ 528161 h 2762250"/>
                <a:gd name="connsiteX471" fmla="*/ 4419124 w 6134100"/>
                <a:gd name="connsiteY471" fmla="*/ 516731 h 2762250"/>
                <a:gd name="connsiteX472" fmla="*/ 4406741 w 6134100"/>
                <a:gd name="connsiteY472" fmla="*/ 505301 h 2762250"/>
                <a:gd name="connsiteX473" fmla="*/ 4400074 w 6134100"/>
                <a:gd name="connsiteY473" fmla="*/ 494824 h 2762250"/>
                <a:gd name="connsiteX474" fmla="*/ 4391501 w 6134100"/>
                <a:gd name="connsiteY474" fmla="*/ 408146 h 2762250"/>
                <a:gd name="connsiteX475" fmla="*/ 4388644 w 6134100"/>
                <a:gd name="connsiteY475" fmla="*/ 309086 h 2762250"/>
                <a:gd name="connsiteX476" fmla="*/ 4377214 w 6134100"/>
                <a:gd name="connsiteY476" fmla="*/ 294799 h 2762250"/>
                <a:gd name="connsiteX477" fmla="*/ 4368641 w 6134100"/>
                <a:gd name="connsiteY477" fmla="*/ 391954 h 2762250"/>
                <a:gd name="connsiteX478" fmla="*/ 4364831 w 6134100"/>
                <a:gd name="connsiteY478" fmla="*/ 496729 h 2762250"/>
                <a:gd name="connsiteX479" fmla="*/ 4363879 w 6134100"/>
                <a:gd name="connsiteY479" fmla="*/ 513874 h 2762250"/>
                <a:gd name="connsiteX480" fmla="*/ 4360069 w 6134100"/>
                <a:gd name="connsiteY480" fmla="*/ 533876 h 2762250"/>
                <a:gd name="connsiteX481" fmla="*/ 4354354 w 6134100"/>
                <a:gd name="connsiteY481" fmla="*/ 640556 h 2762250"/>
                <a:gd name="connsiteX482" fmla="*/ 4359116 w 6134100"/>
                <a:gd name="connsiteY482" fmla="*/ 761524 h 2762250"/>
                <a:gd name="connsiteX483" fmla="*/ 4331494 w 6134100"/>
                <a:gd name="connsiteY483" fmla="*/ 881539 h 2762250"/>
                <a:gd name="connsiteX484" fmla="*/ 4329589 w 6134100"/>
                <a:gd name="connsiteY484" fmla="*/ 920591 h 2762250"/>
                <a:gd name="connsiteX485" fmla="*/ 4323874 w 6134100"/>
                <a:gd name="connsiteY485" fmla="*/ 966311 h 2762250"/>
                <a:gd name="connsiteX486" fmla="*/ 4310539 w 6134100"/>
                <a:gd name="connsiteY486" fmla="*/ 1004411 h 2762250"/>
                <a:gd name="connsiteX487" fmla="*/ 4285774 w 6134100"/>
                <a:gd name="connsiteY487" fmla="*/ 1039654 h 2762250"/>
                <a:gd name="connsiteX488" fmla="*/ 4247674 w 6134100"/>
                <a:gd name="connsiteY488" fmla="*/ 1086326 h 2762250"/>
                <a:gd name="connsiteX489" fmla="*/ 4230529 w 6134100"/>
                <a:gd name="connsiteY489" fmla="*/ 1174909 h 2762250"/>
                <a:gd name="connsiteX490" fmla="*/ 4270534 w 6134100"/>
                <a:gd name="connsiteY490" fmla="*/ 1293019 h 2762250"/>
                <a:gd name="connsiteX491" fmla="*/ 4348639 w 6134100"/>
                <a:gd name="connsiteY491" fmla="*/ 1313974 h 2762250"/>
                <a:gd name="connsiteX492" fmla="*/ 4364831 w 6134100"/>
                <a:gd name="connsiteY492" fmla="*/ 1331119 h 2762250"/>
                <a:gd name="connsiteX493" fmla="*/ 4347687 w 6134100"/>
                <a:gd name="connsiteY493" fmla="*/ 1340644 h 2762250"/>
                <a:gd name="connsiteX494" fmla="*/ 4339114 w 6134100"/>
                <a:gd name="connsiteY494" fmla="*/ 1329214 h 2762250"/>
                <a:gd name="connsiteX495" fmla="*/ 4356259 w 6134100"/>
                <a:gd name="connsiteY495" fmla="*/ 1374934 h 2762250"/>
                <a:gd name="connsiteX496" fmla="*/ 4432459 w 6134100"/>
                <a:gd name="connsiteY496" fmla="*/ 1442561 h 2762250"/>
                <a:gd name="connsiteX497" fmla="*/ 4447699 w 6134100"/>
                <a:gd name="connsiteY497" fmla="*/ 1442561 h 2762250"/>
                <a:gd name="connsiteX498" fmla="*/ 4432459 w 6134100"/>
                <a:gd name="connsiteY498" fmla="*/ 1466374 h 2762250"/>
                <a:gd name="connsiteX499" fmla="*/ 4397216 w 6134100"/>
                <a:gd name="connsiteY499" fmla="*/ 1530191 h 2762250"/>
                <a:gd name="connsiteX500" fmla="*/ 4387691 w 6134100"/>
                <a:gd name="connsiteY500" fmla="*/ 1580674 h 2762250"/>
                <a:gd name="connsiteX501" fmla="*/ 4394359 w 6134100"/>
                <a:gd name="connsiteY501" fmla="*/ 1598771 h 2762250"/>
                <a:gd name="connsiteX502" fmla="*/ 4397216 w 6134100"/>
                <a:gd name="connsiteY502" fmla="*/ 1609249 h 2762250"/>
                <a:gd name="connsiteX503" fmla="*/ 4393406 w 6134100"/>
                <a:gd name="connsiteY503" fmla="*/ 1752124 h 2762250"/>
                <a:gd name="connsiteX504" fmla="*/ 4381976 w 6134100"/>
                <a:gd name="connsiteY504" fmla="*/ 1910239 h 2762250"/>
                <a:gd name="connsiteX505" fmla="*/ 4398169 w 6134100"/>
                <a:gd name="connsiteY505" fmla="*/ 1982629 h 2762250"/>
                <a:gd name="connsiteX506" fmla="*/ 4410551 w 6134100"/>
                <a:gd name="connsiteY506" fmla="*/ 2098834 h 2762250"/>
                <a:gd name="connsiteX507" fmla="*/ 4394359 w 6134100"/>
                <a:gd name="connsiteY507" fmla="*/ 2248376 h 2762250"/>
                <a:gd name="connsiteX508" fmla="*/ 4385787 w 6134100"/>
                <a:gd name="connsiteY508" fmla="*/ 2340769 h 2762250"/>
                <a:gd name="connsiteX509" fmla="*/ 4422934 w 6134100"/>
                <a:gd name="connsiteY509" fmla="*/ 2398871 h 2762250"/>
                <a:gd name="connsiteX510" fmla="*/ 4451509 w 6134100"/>
                <a:gd name="connsiteY510" fmla="*/ 2444591 h 2762250"/>
                <a:gd name="connsiteX511" fmla="*/ 4373404 w 6134100"/>
                <a:gd name="connsiteY511" fmla="*/ 2519839 h 2762250"/>
                <a:gd name="connsiteX512" fmla="*/ 4283869 w 6134100"/>
                <a:gd name="connsiteY512" fmla="*/ 2516029 h 2762250"/>
                <a:gd name="connsiteX513" fmla="*/ 4238149 w 6134100"/>
                <a:gd name="connsiteY513" fmla="*/ 2503646 h 2762250"/>
                <a:gd name="connsiteX514" fmla="*/ 4221956 w 6134100"/>
                <a:gd name="connsiteY514" fmla="*/ 2497931 h 2762250"/>
                <a:gd name="connsiteX515" fmla="*/ 4165759 w 6134100"/>
                <a:gd name="connsiteY515" fmla="*/ 2510314 h 2762250"/>
                <a:gd name="connsiteX516" fmla="*/ 4107656 w 6134100"/>
                <a:gd name="connsiteY516" fmla="*/ 2502694 h 2762250"/>
                <a:gd name="connsiteX517" fmla="*/ 4016216 w 6134100"/>
                <a:gd name="connsiteY517" fmla="*/ 2503646 h 2762250"/>
                <a:gd name="connsiteX518" fmla="*/ 3995261 w 6134100"/>
                <a:gd name="connsiteY518" fmla="*/ 2490311 h 2762250"/>
                <a:gd name="connsiteX519" fmla="*/ 3983831 w 6134100"/>
                <a:gd name="connsiteY519" fmla="*/ 2372201 h 2762250"/>
                <a:gd name="connsiteX520" fmla="*/ 4006691 w 6134100"/>
                <a:gd name="connsiteY520" fmla="*/ 2357914 h 2762250"/>
                <a:gd name="connsiteX521" fmla="*/ 4029551 w 6134100"/>
                <a:gd name="connsiteY521" fmla="*/ 2339816 h 2762250"/>
                <a:gd name="connsiteX522" fmla="*/ 4039076 w 6134100"/>
                <a:gd name="connsiteY522" fmla="*/ 2333149 h 2762250"/>
                <a:gd name="connsiteX523" fmla="*/ 4048601 w 6134100"/>
                <a:gd name="connsiteY523" fmla="*/ 2326481 h 2762250"/>
                <a:gd name="connsiteX524" fmla="*/ 4044791 w 6134100"/>
                <a:gd name="connsiteY524" fmla="*/ 2125504 h 2762250"/>
                <a:gd name="connsiteX525" fmla="*/ 4038124 w 6134100"/>
                <a:gd name="connsiteY525" fmla="*/ 2084546 h 2762250"/>
                <a:gd name="connsiteX526" fmla="*/ 4041934 w 6134100"/>
                <a:gd name="connsiteY526" fmla="*/ 1997869 h 2762250"/>
                <a:gd name="connsiteX527" fmla="*/ 4061936 w 6134100"/>
                <a:gd name="connsiteY527" fmla="*/ 1897856 h 2762250"/>
                <a:gd name="connsiteX528" fmla="*/ 4087654 w 6134100"/>
                <a:gd name="connsiteY528" fmla="*/ 1843564 h 2762250"/>
                <a:gd name="connsiteX529" fmla="*/ 4065746 w 6134100"/>
                <a:gd name="connsiteY529" fmla="*/ 1731169 h 2762250"/>
                <a:gd name="connsiteX530" fmla="*/ 4068604 w 6134100"/>
                <a:gd name="connsiteY530" fmla="*/ 1700689 h 2762250"/>
                <a:gd name="connsiteX531" fmla="*/ 4098131 w 6134100"/>
                <a:gd name="connsiteY531" fmla="*/ 1688306 h 2762250"/>
                <a:gd name="connsiteX532" fmla="*/ 4157186 w 6134100"/>
                <a:gd name="connsiteY532" fmla="*/ 1618774 h 2762250"/>
                <a:gd name="connsiteX533" fmla="*/ 4179094 w 6134100"/>
                <a:gd name="connsiteY533" fmla="*/ 1579721 h 2762250"/>
                <a:gd name="connsiteX534" fmla="*/ 4198144 w 6134100"/>
                <a:gd name="connsiteY534" fmla="*/ 1517809 h 2762250"/>
                <a:gd name="connsiteX535" fmla="*/ 4201954 w 6134100"/>
                <a:gd name="connsiteY535" fmla="*/ 1485424 h 2762250"/>
                <a:gd name="connsiteX536" fmla="*/ 4225766 w 6134100"/>
                <a:gd name="connsiteY536" fmla="*/ 1427321 h 2762250"/>
                <a:gd name="connsiteX537" fmla="*/ 4235291 w 6134100"/>
                <a:gd name="connsiteY537" fmla="*/ 1324451 h 2762250"/>
                <a:gd name="connsiteX538" fmla="*/ 4218147 w 6134100"/>
                <a:gd name="connsiteY538" fmla="*/ 1217771 h 2762250"/>
                <a:gd name="connsiteX539" fmla="*/ 4208622 w 6134100"/>
                <a:gd name="connsiteY539" fmla="*/ 1135856 h 2762250"/>
                <a:gd name="connsiteX540" fmla="*/ 4197191 w 6134100"/>
                <a:gd name="connsiteY540" fmla="*/ 1057751 h 2762250"/>
                <a:gd name="connsiteX541" fmla="*/ 4180999 w 6134100"/>
                <a:gd name="connsiteY541" fmla="*/ 1001554 h 2762250"/>
                <a:gd name="connsiteX542" fmla="*/ 4162901 w 6134100"/>
                <a:gd name="connsiteY542" fmla="*/ 972979 h 2762250"/>
                <a:gd name="connsiteX543" fmla="*/ 4134326 w 6134100"/>
                <a:gd name="connsiteY543" fmla="*/ 934879 h 2762250"/>
                <a:gd name="connsiteX544" fmla="*/ 4109561 w 6134100"/>
                <a:gd name="connsiteY544" fmla="*/ 896779 h 2762250"/>
                <a:gd name="connsiteX545" fmla="*/ 4049554 w 6134100"/>
                <a:gd name="connsiteY545" fmla="*/ 856774 h 2762250"/>
                <a:gd name="connsiteX546" fmla="*/ 4034314 w 6134100"/>
                <a:gd name="connsiteY546" fmla="*/ 842486 h 2762250"/>
                <a:gd name="connsiteX547" fmla="*/ 4007644 w 6134100"/>
                <a:gd name="connsiteY547" fmla="*/ 829151 h 2762250"/>
                <a:gd name="connsiteX548" fmla="*/ 3980021 w 6134100"/>
                <a:gd name="connsiteY548" fmla="*/ 821531 h 2762250"/>
                <a:gd name="connsiteX549" fmla="*/ 3960019 w 6134100"/>
                <a:gd name="connsiteY549" fmla="*/ 812006 h 2762250"/>
                <a:gd name="connsiteX550" fmla="*/ 3922871 w 6134100"/>
                <a:gd name="connsiteY550" fmla="*/ 751046 h 2762250"/>
                <a:gd name="connsiteX551" fmla="*/ 3942874 w 6134100"/>
                <a:gd name="connsiteY551" fmla="*/ 698659 h 2762250"/>
                <a:gd name="connsiteX552" fmla="*/ 3962876 w 6134100"/>
                <a:gd name="connsiteY552" fmla="*/ 658654 h 2762250"/>
                <a:gd name="connsiteX553" fmla="*/ 3962876 w 6134100"/>
                <a:gd name="connsiteY553" fmla="*/ 635794 h 2762250"/>
                <a:gd name="connsiteX554" fmla="*/ 3990499 w 6134100"/>
                <a:gd name="connsiteY554" fmla="*/ 639604 h 2762250"/>
                <a:gd name="connsiteX555" fmla="*/ 4018121 w 6134100"/>
                <a:gd name="connsiteY555" fmla="*/ 640556 h 2762250"/>
                <a:gd name="connsiteX556" fmla="*/ 3982879 w 6134100"/>
                <a:gd name="connsiteY556" fmla="*/ 554831 h 2762250"/>
                <a:gd name="connsiteX557" fmla="*/ 3967639 w 6134100"/>
                <a:gd name="connsiteY557" fmla="*/ 519589 h 2762250"/>
                <a:gd name="connsiteX558" fmla="*/ 3940016 w 6134100"/>
                <a:gd name="connsiteY558" fmla="*/ 471011 h 2762250"/>
                <a:gd name="connsiteX559" fmla="*/ 3886676 w 6134100"/>
                <a:gd name="connsiteY559" fmla="*/ 443389 h 2762250"/>
                <a:gd name="connsiteX560" fmla="*/ 3851434 w 6134100"/>
                <a:gd name="connsiteY560" fmla="*/ 423386 h 2762250"/>
                <a:gd name="connsiteX561" fmla="*/ 3832384 w 6134100"/>
                <a:gd name="connsiteY561" fmla="*/ 405289 h 2762250"/>
                <a:gd name="connsiteX562" fmla="*/ 3819049 w 6134100"/>
                <a:gd name="connsiteY562" fmla="*/ 424339 h 2762250"/>
                <a:gd name="connsiteX563" fmla="*/ 3797141 w 6134100"/>
                <a:gd name="connsiteY563" fmla="*/ 450056 h 2762250"/>
                <a:gd name="connsiteX564" fmla="*/ 3757136 w 6134100"/>
                <a:gd name="connsiteY564" fmla="*/ 468154 h 2762250"/>
                <a:gd name="connsiteX565" fmla="*/ 3719989 w 6134100"/>
                <a:gd name="connsiteY565" fmla="*/ 552926 h 2762250"/>
                <a:gd name="connsiteX566" fmla="*/ 3707606 w 6134100"/>
                <a:gd name="connsiteY566" fmla="*/ 604361 h 2762250"/>
                <a:gd name="connsiteX567" fmla="*/ 3720941 w 6134100"/>
                <a:gd name="connsiteY567" fmla="*/ 654844 h 2762250"/>
                <a:gd name="connsiteX568" fmla="*/ 3739039 w 6134100"/>
                <a:gd name="connsiteY568" fmla="*/ 668179 h 2762250"/>
                <a:gd name="connsiteX569" fmla="*/ 3754279 w 6134100"/>
                <a:gd name="connsiteY569" fmla="*/ 694849 h 2762250"/>
                <a:gd name="connsiteX570" fmla="*/ 3768566 w 6134100"/>
                <a:gd name="connsiteY570" fmla="*/ 802481 h 2762250"/>
                <a:gd name="connsiteX571" fmla="*/ 3756184 w 6134100"/>
                <a:gd name="connsiteY571" fmla="*/ 812959 h 2762250"/>
                <a:gd name="connsiteX572" fmla="*/ 3739991 w 6134100"/>
                <a:gd name="connsiteY572" fmla="*/ 804386 h 2762250"/>
                <a:gd name="connsiteX573" fmla="*/ 3737134 w 6134100"/>
                <a:gd name="connsiteY573" fmla="*/ 815816 h 2762250"/>
                <a:gd name="connsiteX574" fmla="*/ 3682841 w 6134100"/>
                <a:gd name="connsiteY574" fmla="*/ 869156 h 2762250"/>
                <a:gd name="connsiteX575" fmla="*/ 3631406 w 6134100"/>
                <a:gd name="connsiteY575" fmla="*/ 885349 h 2762250"/>
                <a:gd name="connsiteX576" fmla="*/ 3640931 w 6134100"/>
                <a:gd name="connsiteY576" fmla="*/ 859631 h 2762250"/>
                <a:gd name="connsiteX577" fmla="*/ 3631406 w 6134100"/>
                <a:gd name="connsiteY577" fmla="*/ 779621 h 2762250"/>
                <a:gd name="connsiteX578" fmla="*/ 3619024 w 6134100"/>
                <a:gd name="connsiteY578" fmla="*/ 757714 h 2762250"/>
                <a:gd name="connsiteX579" fmla="*/ 3618071 w 6134100"/>
                <a:gd name="connsiteY579" fmla="*/ 737711 h 2762250"/>
                <a:gd name="connsiteX580" fmla="*/ 3619024 w 6134100"/>
                <a:gd name="connsiteY580" fmla="*/ 728186 h 2762250"/>
                <a:gd name="connsiteX581" fmla="*/ 3622834 w 6134100"/>
                <a:gd name="connsiteY581" fmla="*/ 685324 h 2762250"/>
                <a:gd name="connsiteX582" fmla="*/ 3627596 w 6134100"/>
                <a:gd name="connsiteY582" fmla="*/ 531019 h 2762250"/>
                <a:gd name="connsiteX583" fmla="*/ 3634264 w 6134100"/>
                <a:gd name="connsiteY583" fmla="*/ 488156 h 2762250"/>
                <a:gd name="connsiteX584" fmla="*/ 3611404 w 6134100"/>
                <a:gd name="connsiteY584" fmla="*/ 442436 h 2762250"/>
                <a:gd name="connsiteX585" fmla="*/ 3599021 w 6134100"/>
                <a:gd name="connsiteY585" fmla="*/ 432911 h 2762250"/>
                <a:gd name="connsiteX586" fmla="*/ 3592354 w 6134100"/>
                <a:gd name="connsiteY586" fmla="*/ 423386 h 2762250"/>
                <a:gd name="connsiteX587" fmla="*/ 3586639 w 6134100"/>
                <a:gd name="connsiteY587" fmla="*/ 415766 h 2762250"/>
                <a:gd name="connsiteX588" fmla="*/ 3586639 w 6134100"/>
                <a:gd name="connsiteY588" fmla="*/ 315754 h 2762250"/>
                <a:gd name="connsiteX589" fmla="*/ 3572351 w 6134100"/>
                <a:gd name="connsiteY589" fmla="*/ 223361 h 2762250"/>
                <a:gd name="connsiteX590" fmla="*/ 3561874 w 6134100"/>
                <a:gd name="connsiteY590" fmla="*/ 311944 h 2762250"/>
                <a:gd name="connsiteX591" fmla="*/ 3546634 w 6134100"/>
                <a:gd name="connsiteY591" fmla="*/ 430054 h 2762250"/>
                <a:gd name="connsiteX592" fmla="*/ 3541871 w 6134100"/>
                <a:gd name="connsiteY592" fmla="*/ 411004 h 2762250"/>
                <a:gd name="connsiteX593" fmla="*/ 3523774 w 6134100"/>
                <a:gd name="connsiteY593" fmla="*/ 393859 h 2762250"/>
                <a:gd name="connsiteX594" fmla="*/ 3508534 w 6134100"/>
                <a:gd name="connsiteY594" fmla="*/ 439579 h 2762250"/>
                <a:gd name="connsiteX595" fmla="*/ 3509486 w 6134100"/>
                <a:gd name="connsiteY595" fmla="*/ 513874 h 2762250"/>
                <a:gd name="connsiteX596" fmla="*/ 3526631 w 6134100"/>
                <a:gd name="connsiteY596" fmla="*/ 542449 h 2762250"/>
                <a:gd name="connsiteX597" fmla="*/ 3544729 w 6134100"/>
                <a:gd name="connsiteY597" fmla="*/ 539591 h 2762250"/>
                <a:gd name="connsiteX598" fmla="*/ 3546634 w 6134100"/>
                <a:gd name="connsiteY598" fmla="*/ 601504 h 2762250"/>
                <a:gd name="connsiteX599" fmla="*/ 3541871 w 6134100"/>
                <a:gd name="connsiteY599" fmla="*/ 668179 h 2762250"/>
                <a:gd name="connsiteX600" fmla="*/ 3532346 w 6134100"/>
                <a:gd name="connsiteY600" fmla="*/ 703421 h 2762250"/>
                <a:gd name="connsiteX601" fmla="*/ 3521869 w 6134100"/>
                <a:gd name="connsiteY601" fmla="*/ 736759 h 2762250"/>
                <a:gd name="connsiteX602" fmla="*/ 3515201 w 6134100"/>
                <a:gd name="connsiteY602" fmla="*/ 770096 h 2762250"/>
                <a:gd name="connsiteX603" fmla="*/ 3505676 w 6134100"/>
                <a:gd name="connsiteY603" fmla="*/ 818674 h 2762250"/>
                <a:gd name="connsiteX604" fmla="*/ 3470434 w 6134100"/>
                <a:gd name="connsiteY604" fmla="*/ 912971 h 2762250"/>
                <a:gd name="connsiteX605" fmla="*/ 3415189 w 6134100"/>
                <a:gd name="connsiteY605" fmla="*/ 1042511 h 2762250"/>
                <a:gd name="connsiteX606" fmla="*/ 3395186 w 6134100"/>
                <a:gd name="connsiteY606" fmla="*/ 1161574 h 2762250"/>
                <a:gd name="connsiteX607" fmla="*/ 3428524 w 6134100"/>
                <a:gd name="connsiteY607" fmla="*/ 1190149 h 2762250"/>
                <a:gd name="connsiteX608" fmla="*/ 3471386 w 6134100"/>
                <a:gd name="connsiteY608" fmla="*/ 1213961 h 2762250"/>
                <a:gd name="connsiteX609" fmla="*/ 3489484 w 6134100"/>
                <a:gd name="connsiteY609" fmla="*/ 1230154 h 2762250"/>
                <a:gd name="connsiteX610" fmla="*/ 3473291 w 6134100"/>
                <a:gd name="connsiteY610" fmla="*/ 1244441 h 2762250"/>
                <a:gd name="connsiteX611" fmla="*/ 3460909 w 6134100"/>
                <a:gd name="connsiteY611" fmla="*/ 1271111 h 2762250"/>
                <a:gd name="connsiteX612" fmla="*/ 3477101 w 6134100"/>
                <a:gd name="connsiteY612" fmla="*/ 1258729 h 2762250"/>
                <a:gd name="connsiteX613" fmla="*/ 3513296 w 6134100"/>
                <a:gd name="connsiteY613" fmla="*/ 1276826 h 2762250"/>
                <a:gd name="connsiteX614" fmla="*/ 3594259 w 6134100"/>
                <a:gd name="connsiteY614" fmla="*/ 1362551 h 2762250"/>
                <a:gd name="connsiteX615" fmla="*/ 3610451 w 6134100"/>
                <a:gd name="connsiteY615" fmla="*/ 1358741 h 2762250"/>
                <a:gd name="connsiteX616" fmla="*/ 3599021 w 6134100"/>
                <a:gd name="connsiteY616" fmla="*/ 1394936 h 2762250"/>
                <a:gd name="connsiteX617" fmla="*/ 3570446 w 6134100"/>
                <a:gd name="connsiteY617" fmla="*/ 1507331 h 2762250"/>
                <a:gd name="connsiteX618" fmla="*/ 3547586 w 6134100"/>
                <a:gd name="connsiteY618" fmla="*/ 1597819 h 2762250"/>
                <a:gd name="connsiteX619" fmla="*/ 3536156 w 6134100"/>
                <a:gd name="connsiteY619" fmla="*/ 1651159 h 2762250"/>
                <a:gd name="connsiteX620" fmla="*/ 3502819 w 6134100"/>
                <a:gd name="connsiteY620" fmla="*/ 1754981 h 2762250"/>
                <a:gd name="connsiteX621" fmla="*/ 3483769 w 6134100"/>
                <a:gd name="connsiteY621" fmla="*/ 1892141 h 2762250"/>
                <a:gd name="connsiteX622" fmla="*/ 3484721 w 6134100"/>
                <a:gd name="connsiteY622" fmla="*/ 1962626 h 2762250"/>
                <a:gd name="connsiteX623" fmla="*/ 3478054 w 6134100"/>
                <a:gd name="connsiteY623" fmla="*/ 2031206 h 2762250"/>
                <a:gd name="connsiteX624" fmla="*/ 3447574 w 6134100"/>
                <a:gd name="connsiteY624" fmla="*/ 2138839 h 2762250"/>
                <a:gd name="connsiteX625" fmla="*/ 3436144 w 6134100"/>
                <a:gd name="connsiteY625" fmla="*/ 2171224 h 2762250"/>
                <a:gd name="connsiteX626" fmla="*/ 3430429 w 6134100"/>
                <a:gd name="connsiteY626" fmla="*/ 2232184 h 2762250"/>
                <a:gd name="connsiteX627" fmla="*/ 3420904 w 6134100"/>
                <a:gd name="connsiteY627" fmla="*/ 2314099 h 2762250"/>
                <a:gd name="connsiteX628" fmla="*/ 3441859 w 6134100"/>
                <a:gd name="connsiteY628" fmla="*/ 2370296 h 2762250"/>
                <a:gd name="connsiteX629" fmla="*/ 3467576 w 6134100"/>
                <a:gd name="connsiteY629" fmla="*/ 2389346 h 2762250"/>
                <a:gd name="connsiteX630" fmla="*/ 3452336 w 6134100"/>
                <a:gd name="connsiteY630" fmla="*/ 2421731 h 2762250"/>
                <a:gd name="connsiteX631" fmla="*/ 3408521 w 6134100"/>
                <a:gd name="connsiteY631" fmla="*/ 2439829 h 2762250"/>
                <a:gd name="connsiteX632" fmla="*/ 3371374 w 6134100"/>
                <a:gd name="connsiteY632" fmla="*/ 2453164 h 2762250"/>
                <a:gd name="connsiteX633" fmla="*/ 3358991 w 6134100"/>
                <a:gd name="connsiteY633" fmla="*/ 2466499 h 2762250"/>
                <a:gd name="connsiteX634" fmla="*/ 3339941 w 6134100"/>
                <a:gd name="connsiteY634" fmla="*/ 2446496 h 2762250"/>
                <a:gd name="connsiteX635" fmla="*/ 3301841 w 6134100"/>
                <a:gd name="connsiteY635" fmla="*/ 2426494 h 2762250"/>
                <a:gd name="connsiteX636" fmla="*/ 3213259 w 6134100"/>
                <a:gd name="connsiteY636" fmla="*/ 2346484 h 2762250"/>
                <a:gd name="connsiteX637" fmla="*/ 3223736 w 6134100"/>
                <a:gd name="connsiteY637" fmla="*/ 2305526 h 2762250"/>
                <a:gd name="connsiteX638" fmla="*/ 3242786 w 6134100"/>
                <a:gd name="connsiteY638" fmla="*/ 2285524 h 2762250"/>
                <a:gd name="connsiteX639" fmla="*/ 3238024 w 6134100"/>
                <a:gd name="connsiteY639" fmla="*/ 2219801 h 2762250"/>
                <a:gd name="connsiteX640" fmla="*/ 3235166 w 6134100"/>
                <a:gd name="connsiteY640" fmla="*/ 2146459 h 2762250"/>
                <a:gd name="connsiteX641" fmla="*/ 3228499 w 6134100"/>
                <a:gd name="connsiteY641" fmla="*/ 2121694 h 2762250"/>
                <a:gd name="connsiteX642" fmla="*/ 3211354 w 6134100"/>
                <a:gd name="connsiteY642" fmla="*/ 1900714 h 2762250"/>
                <a:gd name="connsiteX643" fmla="*/ 3213259 w 6134100"/>
                <a:gd name="connsiteY643" fmla="*/ 1771174 h 2762250"/>
                <a:gd name="connsiteX644" fmla="*/ 3203734 w 6134100"/>
                <a:gd name="connsiteY644" fmla="*/ 1714976 h 2762250"/>
                <a:gd name="connsiteX645" fmla="*/ 3194209 w 6134100"/>
                <a:gd name="connsiteY645" fmla="*/ 1666399 h 2762250"/>
                <a:gd name="connsiteX646" fmla="*/ 3212306 w 6134100"/>
                <a:gd name="connsiteY646" fmla="*/ 1614964 h 2762250"/>
                <a:gd name="connsiteX647" fmla="*/ 3247549 w 6134100"/>
                <a:gd name="connsiteY647" fmla="*/ 1603534 h 2762250"/>
                <a:gd name="connsiteX648" fmla="*/ 3272314 w 6134100"/>
                <a:gd name="connsiteY648" fmla="*/ 1593056 h 2762250"/>
                <a:gd name="connsiteX649" fmla="*/ 3312319 w 6134100"/>
                <a:gd name="connsiteY649" fmla="*/ 1555909 h 2762250"/>
                <a:gd name="connsiteX650" fmla="*/ 3279934 w 6134100"/>
                <a:gd name="connsiteY650" fmla="*/ 1224439 h 2762250"/>
                <a:gd name="connsiteX651" fmla="*/ 3282791 w 6134100"/>
                <a:gd name="connsiteY651" fmla="*/ 1189196 h 2762250"/>
                <a:gd name="connsiteX652" fmla="*/ 3271361 w 6134100"/>
                <a:gd name="connsiteY652" fmla="*/ 1101566 h 2762250"/>
                <a:gd name="connsiteX653" fmla="*/ 3249454 w 6134100"/>
                <a:gd name="connsiteY653" fmla="*/ 1052989 h 2762250"/>
                <a:gd name="connsiteX654" fmla="*/ 3227546 w 6134100"/>
                <a:gd name="connsiteY654" fmla="*/ 1019651 h 2762250"/>
                <a:gd name="connsiteX655" fmla="*/ 3196114 w 6134100"/>
                <a:gd name="connsiteY655" fmla="*/ 971074 h 2762250"/>
                <a:gd name="connsiteX656" fmla="*/ 3108484 w 6134100"/>
                <a:gd name="connsiteY656" fmla="*/ 907256 h 2762250"/>
                <a:gd name="connsiteX657" fmla="*/ 3079909 w 6134100"/>
                <a:gd name="connsiteY657" fmla="*/ 896779 h 2762250"/>
                <a:gd name="connsiteX658" fmla="*/ 3064669 w 6134100"/>
                <a:gd name="connsiteY658" fmla="*/ 891064 h 2762250"/>
                <a:gd name="connsiteX659" fmla="*/ 3043714 w 6134100"/>
                <a:gd name="connsiteY659" fmla="*/ 881539 h 2762250"/>
                <a:gd name="connsiteX660" fmla="*/ 3027521 w 6134100"/>
                <a:gd name="connsiteY660" fmla="*/ 872014 h 2762250"/>
                <a:gd name="connsiteX661" fmla="*/ 3041809 w 6134100"/>
                <a:gd name="connsiteY661" fmla="*/ 856774 h 2762250"/>
                <a:gd name="connsiteX662" fmla="*/ 3098959 w 6134100"/>
                <a:gd name="connsiteY662" fmla="*/ 872966 h 2762250"/>
                <a:gd name="connsiteX663" fmla="*/ 3102769 w 6134100"/>
                <a:gd name="connsiteY663" fmla="*/ 873919 h 2762250"/>
                <a:gd name="connsiteX664" fmla="*/ 3092291 w 6134100"/>
                <a:gd name="connsiteY664" fmla="*/ 855821 h 2762250"/>
                <a:gd name="connsiteX665" fmla="*/ 3039904 w 6134100"/>
                <a:gd name="connsiteY665" fmla="*/ 847249 h 2762250"/>
                <a:gd name="connsiteX666" fmla="*/ 2999899 w 6134100"/>
                <a:gd name="connsiteY666" fmla="*/ 802481 h 2762250"/>
                <a:gd name="connsiteX667" fmla="*/ 3014186 w 6134100"/>
                <a:gd name="connsiteY667" fmla="*/ 794861 h 2762250"/>
                <a:gd name="connsiteX668" fmla="*/ 3019901 w 6134100"/>
                <a:gd name="connsiteY668" fmla="*/ 797719 h 2762250"/>
                <a:gd name="connsiteX669" fmla="*/ 3022759 w 6134100"/>
                <a:gd name="connsiteY669" fmla="*/ 778669 h 2762250"/>
                <a:gd name="connsiteX670" fmla="*/ 3060859 w 6134100"/>
                <a:gd name="connsiteY670" fmla="*/ 747236 h 2762250"/>
                <a:gd name="connsiteX671" fmla="*/ 3084671 w 6134100"/>
                <a:gd name="connsiteY671" fmla="*/ 715804 h 2762250"/>
                <a:gd name="connsiteX672" fmla="*/ 3055144 w 6134100"/>
                <a:gd name="connsiteY672" fmla="*/ 586264 h 2762250"/>
                <a:gd name="connsiteX673" fmla="*/ 3045619 w 6134100"/>
                <a:gd name="connsiteY673" fmla="*/ 544354 h 2762250"/>
                <a:gd name="connsiteX674" fmla="*/ 3037999 w 6134100"/>
                <a:gd name="connsiteY674" fmla="*/ 527209 h 2762250"/>
                <a:gd name="connsiteX675" fmla="*/ 2994184 w 6134100"/>
                <a:gd name="connsiteY675" fmla="*/ 511969 h 2762250"/>
                <a:gd name="connsiteX676" fmla="*/ 2818924 w 6134100"/>
                <a:gd name="connsiteY676" fmla="*/ 526256 h 2762250"/>
                <a:gd name="connsiteX677" fmla="*/ 2793206 w 6134100"/>
                <a:gd name="connsiteY677" fmla="*/ 568166 h 2762250"/>
                <a:gd name="connsiteX678" fmla="*/ 2800826 w 6134100"/>
                <a:gd name="connsiteY678" fmla="*/ 613886 h 2762250"/>
                <a:gd name="connsiteX679" fmla="*/ 2783681 w 6134100"/>
                <a:gd name="connsiteY679" fmla="*/ 671036 h 2762250"/>
                <a:gd name="connsiteX680" fmla="*/ 2749391 w 6134100"/>
                <a:gd name="connsiteY680" fmla="*/ 546259 h 2762250"/>
                <a:gd name="connsiteX681" fmla="*/ 2743676 w 6134100"/>
                <a:gd name="connsiteY681" fmla="*/ 526256 h 2762250"/>
                <a:gd name="connsiteX682" fmla="*/ 2691289 w 6134100"/>
                <a:gd name="connsiteY682" fmla="*/ 333851 h 2762250"/>
                <a:gd name="connsiteX683" fmla="*/ 2679859 w 6134100"/>
                <a:gd name="connsiteY683" fmla="*/ 296704 h 2762250"/>
                <a:gd name="connsiteX684" fmla="*/ 2680811 w 6134100"/>
                <a:gd name="connsiteY684" fmla="*/ 292894 h 2762250"/>
                <a:gd name="connsiteX685" fmla="*/ 2688431 w 6134100"/>
                <a:gd name="connsiteY685" fmla="*/ 281464 h 2762250"/>
                <a:gd name="connsiteX686" fmla="*/ 2660809 w 6134100"/>
                <a:gd name="connsiteY686" fmla="*/ 224314 h 2762250"/>
                <a:gd name="connsiteX687" fmla="*/ 2645569 w 6134100"/>
                <a:gd name="connsiteY687" fmla="*/ 189071 h 2762250"/>
                <a:gd name="connsiteX688" fmla="*/ 2636044 w 6134100"/>
                <a:gd name="connsiteY688" fmla="*/ 165259 h 2762250"/>
                <a:gd name="connsiteX689" fmla="*/ 2631281 w 6134100"/>
                <a:gd name="connsiteY689" fmla="*/ 140494 h 2762250"/>
                <a:gd name="connsiteX690" fmla="*/ 2622709 w 6134100"/>
                <a:gd name="connsiteY690" fmla="*/ 96679 h 2762250"/>
                <a:gd name="connsiteX691" fmla="*/ 2608421 w 6134100"/>
                <a:gd name="connsiteY691" fmla="*/ 44291 h 2762250"/>
                <a:gd name="connsiteX692" fmla="*/ 2576036 w 6134100"/>
                <a:gd name="connsiteY692" fmla="*/ 7144 h 2762250"/>
                <a:gd name="connsiteX693" fmla="*/ 2576036 w 6134100"/>
                <a:gd name="connsiteY693" fmla="*/ 7144 h 2762250"/>
                <a:gd name="connsiteX694" fmla="*/ 1523524 w 6134100"/>
                <a:gd name="connsiteY694" fmla="*/ 317659 h 2762250"/>
                <a:gd name="connsiteX695" fmla="*/ 1530191 w 6134100"/>
                <a:gd name="connsiteY695" fmla="*/ 322421 h 2762250"/>
                <a:gd name="connsiteX696" fmla="*/ 1539716 w 6134100"/>
                <a:gd name="connsiteY696" fmla="*/ 332899 h 2762250"/>
                <a:gd name="connsiteX697" fmla="*/ 1524476 w 6134100"/>
                <a:gd name="connsiteY697" fmla="*/ 325279 h 2762250"/>
                <a:gd name="connsiteX698" fmla="*/ 1523524 w 6134100"/>
                <a:gd name="connsiteY698" fmla="*/ 317659 h 2762250"/>
                <a:gd name="connsiteX699" fmla="*/ 1523524 w 6134100"/>
                <a:gd name="connsiteY699" fmla="*/ 317659 h 2762250"/>
                <a:gd name="connsiteX700" fmla="*/ 3544729 w 6134100"/>
                <a:gd name="connsiteY700" fmla="*/ 443389 h 2762250"/>
                <a:gd name="connsiteX701" fmla="*/ 3546634 w 6134100"/>
                <a:gd name="connsiteY701" fmla="*/ 444341 h 2762250"/>
                <a:gd name="connsiteX702" fmla="*/ 3550444 w 6134100"/>
                <a:gd name="connsiteY702" fmla="*/ 457676 h 2762250"/>
                <a:gd name="connsiteX703" fmla="*/ 3547586 w 6134100"/>
                <a:gd name="connsiteY703" fmla="*/ 467201 h 2762250"/>
                <a:gd name="connsiteX704" fmla="*/ 3539966 w 6134100"/>
                <a:gd name="connsiteY704" fmla="*/ 445294 h 2762250"/>
                <a:gd name="connsiteX705" fmla="*/ 3544729 w 6134100"/>
                <a:gd name="connsiteY705" fmla="*/ 443389 h 2762250"/>
                <a:gd name="connsiteX706" fmla="*/ 3544729 w 6134100"/>
                <a:gd name="connsiteY706" fmla="*/ 443389 h 2762250"/>
                <a:gd name="connsiteX707" fmla="*/ 4400074 w 6134100"/>
                <a:gd name="connsiteY707" fmla="*/ 523399 h 2762250"/>
                <a:gd name="connsiteX708" fmla="*/ 4411504 w 6134100"/>
                <a:gd name="connsiteY708" fmla="*/ 529114 h 2762250"/>
                <a:gd name="connsiteX709" fmla="*/ 4401979 w 6134100"/>
                <a:gd name="connsiteY709" fmla="*/ 529114 h 2762250"/>
                <a:gd name="connsiteX710" fmla="*/ 4400074 w 6134100"/>
                <a:gd name="connsiteY710" fmla="*/ 523399 h 2762250"/>
                <a:gd name="connsiteX711" fmla="*/ 4400074 w 6134100"/>
                <a:gd name="connsiteY711" fmla="*/ 523399 h 2762250"/>
                <a:gd name="connsiteX712" fmla="*/ 1547336 w 6134100"/>
                <a:gd name="connsiteY712" fmla="*/ 561499 h 2762250"/>
                <a:gd name="connsiteX713" fmla="*/ 1554004 w 6134100"/>
                <a:gd name="connsiteY713" fmla="*/ 573881 h 2762250"/>
                <a:gd name="connsiteX714" fmla="*/ 1547336 w 6134100"/>
                <a:gd name="connsiteY714" fmla="*/ 586264 h 2762250"/>
                <a:gd name="connsiteX715" fmla="*/ 1540669 w 6134100"/>
                <a:gd name="connsiteY715" fmla="*/ 573881 h 2762250"/>
                <a:gd name="connsiteX716" fmla="*/ 1547336 w 6134100"/>
                <a:gd name="connsiteY716" fmla="*/ 561499 h 2762250"/>
                <a:gd name="connsiteX717" fmla="*/ 4425791 w 6134100"/>
                <a:gd name="connsiteY717" fmla="*/ 576739 h 2762250"/>
                <a:gd name="connsiteX718" fmla="*/ 4425791 w 6134100"/>
                <a:gd name="connsiteY718" fmla="*/ 576739 h 2762250"/>
                <a:gd name="connsiteX719" fmla="*/ 4435316 w 6134100"/>
                <a:gd name="connsiteY719" fmla="*/ 583406 h 2762250"/>
                <a:gd name="connsiteX720" fmla="*/ 4440079 w 6134100"/>
                <a:gd name="connsiteY720" fmla="*/ 602456 h 2762250"/>
                <a:gd name="connsiteX721" fmla="*/ 4423887 w 6134100"/>
                <a:gd name="connsiteY721" fmla="*/ 591979 h 2762250"/>
                <a:gd name="connsiteX722" fmla="*/ 4425791 w 6134100"/>
                <a:gd name="connsiteY722" fmla="*/ 576739 h 2762250"/>
                <a:gd name="connsiteX723" fmla="*/ 4425791 w 6134100"/>
                <a:gd name="connsiteY723" fmla="*/ 576739 h 2762250"/>
                <a:gd name="connsiteX724" fmla="*/ 1569244 w 6134100"/>
                <a:gd name="connsiteY724" fmla="*/ 687229 h 2762250"/>
                <a:gd name="connsiteX725" fmla="*/ 1569244 w 6134100"/>
                <a:gd name="connsiteY725" fmla="*/ 687229 h 2762250"/>
                <a:gd name="connsiteX726" fmla="*/ 1575911 w 6134100"/>
                <a:gd name="connsiteY726" fmla="*/ 694849 h 2762250"/>
                <a:gd name="connsiteX727" fmla="*/ 1576864 w 6134100"/>
                <a:gd name="connsiteY727" fmla="*/ 708184 h 2762250"/>
                <a:gd name="connsiteX728" fmla="*/ 1569244 w 6134100"/>
                <a:gd name="connsiteY728" fmla="*/ 700564 h 2762250"/>
                <a:gd name="connsiteX729" fmla="*/ 1569244 w 6134100"/>
                <a:gd name="connsiteY729" fmla="*/ 687229 h 2762250"/>
                <a:gd name="connsiteX730" fmla="*/ 1569244 w 6134100"/>
                <a:gd name="connsiteY730" fmla="*/ 687229 h 2762250"/>
                <a:gd name="connsiteX731" fmla="*/ 1569244 w 6134100"/>
                <a:gd name="connsiteY731" fmla="*/ 687229 h 2762250"/>
                <a:gd name="connsiteX732" fmla="*/ 2744629 w 6134100"/>
                <a:gd name="connsiteY732" fmla="*/ 697706 h 2762250"/>
                <a:gd name="connsiteX733" fmla="*/ 2779871 w 6134100"/>
                <a:gd name="connsiteY733" fmla="*/ 753904 h 2762250"/>
                <a:gd name="connsiteX734" fmla="*/ 2818924 w 6134100"/>
                <a:gd name="connsiteY734" fmla="*/ 831056 h 2762250"/>
                <a:gd name="connsiteX735" fmla="*/ 2787491 w 6134100"/>
                <a:gd name="connsiteY735" fmla="*/ 832009 h 2762250"/>
                <a:gd name="connsiteX736" fmla="*/ 2759869 w 6134100"/>
                <a:gd name="connsiteY736" fmla="*/ 771049 h 2762250"/>
                <a:gd name="connsiteX737" fmla="*/ 2745581 w 6134100"/>
                <a:gd name="connsiteY737" fmla="*/ 699611 h 2762250"/>
                <a:gd name="connsiteX738" fmla="*/ 2744629 w 6134100"/>
                <a:gd name="connsiteY738" fmla="*/ 697706 h 2762250"/>
                <a:gd name="connsiteX739" fmla="*/ 2744629 w 6134100"/>
                <a:gd name="connsiteY739" fmla="*/ 697706 h 2762250"/>
                <a:gd name="connsiteX740" fmla="*/ 1512094 w 6134100"/>
                <a:gd name="connsiteY740" fmla="*/ 723424 h 2762250"/>
                <a:gd name="connsiteX741" fmla="*/ 1510189 w 6134100"/>
                <a:gd name="connsiteY741" fmla="*/ 736759 h 2762250"/>
                <a:gd name="connsiteX742" fmla="*/ 1513046 w 6134100"/>
                <a:gd name="connsiteY742" fmla="*/ 748189 h 2762250"/>
                <a:gd name="connsiteX743" fmla="*/ 1513046 w 6134100"/>
                <a:gd name="connsiteY743" fmla="*/ 726281 h 2762250"/>
                <a:gd name="connsiteX744" fmla="*/ 1512094 w 6134100"/>
                <a:gd name="connsiteY744" fmla="*/ 723424 h 2762250"/>
                <a:gd name="connsiteX745" fmla="*/ 1512094 w 6134100"/>
                <a:gd name="connsiteY745" fmla="*/ 723424 h 2762250"/>
                <a:gd name="connsiteX746" fmla="*/ 2705576 w 6134100"/>
                <a:gd name="connsiteY746" fmla="*/ 727234 h 2762250"/>
                <a:gd name="connsiteX747" fmla="*/ 2716054 w 6134100"/>
                <a:gd name="connsiteY747" fmla="*/ 758666 h 2762250"/>
                <a:gd name="connsiteX748" fmla="*/ 2724626 w 6134100"/>
                <a:gd name="connsiteY748" fmla="*/ 827246 h 2762250"/>
                <a:gd name="connsiteX749" fmla="*/ 2725579 w 6134100"/>
                <a:gd name="connsiteY749" fmla="*/ 858679 h 2762250"/>
                <a:gd name="connsiteX750" fmla="*/ 2701766 w 6134100"/>
                <a:gd name="connsiteY750" fmla="*/ 860584 h 2762250"/>
                <a:gd name="connsiteX751" fmla="*/ 2677001 w 6134100"/>
                <a:gd name="connsiteY751" fmla="*/ 847249 h 2762250"/>
                <a:gd name="connsiteX752" fmla="*/ 2660809 w 6134100"/>
                <a:gd name="connsiteY752" fmla="*/ 846296 h 2762250"/>
                <a:gd name="connsiteX753" fmla="*/ 2647474 w 6134100"/>
                <a:gd name="connsiteY753" fmla="*/ 832009 h 2762250"/>
                <a:gd name="connsiteX754" fmla="*/ 2655094 w 6134100"/>
                <a:gd name="connsiteY754" fmla="*/ 784384 h 2762250"/>
                <a:gd name="connsiteX755" fmla="*/ 2673191 w 6134100"/>
                <a:gd name="connsiteY755" fmla="*/ 751046 h 2762250"/>
                <a:gd name="connsiteX756" fmla="*/ 2697956 w 6134100"/>
                <a:gd name="connsiteY756" fmla="*/ 733901 h 2762250"/>
                <a:gd name="connsiteX757" fmla="*/ 2705576 w 6134100"/>
                <a:gd name="connsiteY757" fmla="*/ 727234 h 2762250"/>
                <a:gd name="connsiteX758" fmla="*/ 2705576 w 6134100"/>
                <a:gd name="connsiteY758" fmla="*/ 727234 h 2762250"/>
                <a:gd name="connsiteX759" fmla="*/ 1509236 w 6134100"/>
                <a:gd name="connsiteY759" fmla="*/ 802481 h 2762250"/>
                <a:gd name="connsiteX760" fmla="*/ 1520666 w 6134100"/>
                <a:gd name="connsiteY760" fmla="*/ 821531 h 2762250"/>
                <a:gd name="connsiteX761" fmla="*/ 1537811 w 6134100"/>
                <a:gd name="connsiteY761" fmla="*/ 847249 h 2762250"/>
                <a:gd name="connsiteX762" fmla="*/ 1535906 w 6134100"/>
                <a:gd name="connsiteY762" fmla="*/ 858679 h 2762250"/>
                <a:gd name="connsiteX763" fmla="*/ 1533049 w 6134100"/>
                <a:gd name="connsiteY763" fmla="*/ 912971 h 2762250"/>
                <a:gd name="connsiteX764" fmla="*/ 1538764 w 6134100"/>
                <a:gd name="connsiteY764" fmla="*/ 972026 h 2762250"/>
                <a:gd name="connsiteX765" fmla="*/ 1528286 w 6134100"/>
                <a:gd name="connsiteY765" fmla="*/ 970121 h 2762250"/>
                <a:gd name="connsiteX766" fmla="*/ 1511141 w 6134100"/>
                <a:gd name="connsiteY766" fmla="*/ 913924 h 2762250"/>
                <a:gd name="connsiteX767" fmla="*/ 1509236 w 6134100"/>
                <a:gd name="connsiteY767" fmla="*/ 802481 h 2762250"/>
                <a:gd name="connsiteX768" fmla="*/ 1509236 w 6134100"/>
                <a:gd name="connsiteY768" fmla="*/ 802481 h 2762250"/>
                <a:gd name="connsiteX769" fmla="*/ 1646396 w 6134100"/>
                <a:gd name="connsiteY769" fmla="*/ 808196 h 2762250"/>
                <a:gd name="connsiteX770" fmla="*/ 1657826 w 6134100"/>
                <a:gd name="connsiteY770" fmla="*/ 832009 h 2762250"/>
                <a:gd name="connsiteX771" fmla="*/ 1664494 w 6134100"/>
                <a:gd name="connsiteY771" fmla="*/ 874871 h 2762250"/>
                <a:gd name="connsiteX772" fmla="*/ 1658779 w 6134100"/>
                <a:gd name="connsiteY772" fmla="*/ 901541 h 2762250"/>
                <a:gd name="connsiteX773" fmla="*/ 1636871 w 6134100"/>
                <a:gd name="connsiteY773" fmla="*/ 859631 h 2762250"/>
                <a:gd name="connsiteX774" fmla="*/ 1636871 w 6134100"/>
                <a:gd name="connsiteY774" fmla="*/ 816769 h 2762250"/>
                <a:gd name="connsiteX775" fmla="*/ 1646396 w 6134100"/>
                <a:gd name="connsiteY775" fmla="*/ 808196 h 2762250"/>
                <a:gd name="connsiteX776" fmla="*/ 1646396 w 6134100"/>
                <a:gd name="connsiteY776" fmla="*/ 808196 h 2762250"/>
                <a:gd name="connsiteX777" fmla="*/ 3538061 w 6134100"/>
                <a:gd name="connsiteY777" fmla="*/ 820579 h 2762250"/>
                <a:gd name="connsiteX778" fmla="*/ 3538061 w 6134100"/>
                <a:gd name="connsiteY778" fmla="*/ 820579 h 2762250"/>
                <a:gd name="connsiteX779" fmla="*/ 3544729 w 6134100"/>
                <a:gd name="connsiteY779" fmla="*/ 828199 h 2762250"/>
                <a:gd name="connsiteX780" fmla="*/ 3546634 w 6134100"/>
                <a:gd name="connsiteY780" fmla="*/ 861536 h 2762250"/>
                <a:gd name="connsiteX781" fmla="*/ 3551396 w 6134100"/>
                <a:gd name="connsiteY781" fmla="*/ 887254 h 2762250"/>
                <a:gd name="connsiteX782" fmla="*/ 3531394 w 6134100"/>
                <a:gd name="connsiteY782" fmla="*/ 901541 h 2762250"/>
                <a:gd name="connsiteX783" fmla="*/ 3529489 w 6134100"/>
                <a:gd name="connsiteY783" fmla="*/ 840581 h 2762250"/>
                <a:gd name="connsiteX784" fmla="*/ 3538061 w 6134100"/>
                <a:gd name="connsiteY784" fmla="*/ 820579 h 2762250"/>
                <a:gd name="connsiteX785" fmla="*/ 3538061 w 6134100"/>
                <a:gd name="connsiteY785" fmla="*/ 820579 h 2762250"/>
                <a:gd name="connsiteX786" fmla="*/ 3978116 w 6134100"/>
                <a:gd name="connsiteY786" fmla="*/ 844391 h 2762250"/>
                <a:gd name="connsiteX787" fmla="*/ 3997166 w 6134100"/>
                <a:gd name="connsiteY787" fmla="*/ 850106 h 2762250"/>
                <a:gd name="connsiteX788" fmla="*/ 4000024 w 6134100"/>
                <a:gd name="connsiteY788" fmla="*/ 855821 h 2762250"/>
                <a:gd name="connsiteX789" fmla="*/ 3980974 w 6134100"/>
                <a:gd name="connsiteY789" fmla="*/ 850106 h 2762250"/>
                <a:gd name="connsiteX790" fmla="*/ 3978116 w 6134100"/>
                <a:gd name="connsiteY790" fmla="*/ 844391 h 2762250"/>
                <a:gd name="connsiteX791" fmla="*/ 3978116 w 6134100"/>
                <a:gd name="connsiteY791" fmla="*/ 844391 h 2762250"/>
                <a:gd name="connsiteX792" fmla="*/ 4483894 w 6134100"/>
                <a:gd name="connsiteY792" fmla="*/ 895826 h 2762250"/>
                <a:gd name="connsiteX793" fmla="*/ 4489609 w 6134100"/>
                <a:gd name="connsiteY793" fmla="*/ 902494 h 2762250"/>
                <a:gd name="connsiteX794" fmla="*/ 4478179 w 6134100"/>
                <a:gd name="connsiteY794" fmla="*/ 914876 h 2762250"/>
                <a:gd name="connsiteX795" fmla="*/ 4466749 w 6134100"/>
                <a:gd name="connsiteY795" fmla="*/ 909161 h 2762250"/>
                <a:gd name="connsiteX796" fmla="*/ 4469606 w 6134100"/>
                <a:gd name="connsiteY796" fmla="*/ 900589 h 2762250"/>
                <a:gd name="connsiteX797" fmla="*/ 4481037 w 6134100"/>
                <a:gd name="connsiteY797" fmla="*/ 897731 h 2762250"/>
                <a:gd name="connsiteX798" fmla="*/ 4483894 w 6134100"/>
                <a:gd name="connsiteY798" fmla="*/ 895826 h 2762250"/>
                <a:gd name="connsiteX799" fmla="*/ 4483894 w 6134100"/>
                <a:gd name="connsiteY799" fmla="*/ 895826 h 2762250"/>
                <a:gd name="connsiteX800" fmla="*/ 4748689 w 6134100"/>
                <a:gd name="connsiteY800" fmla="*/ 906304 h 2762250"/>
                <a:gd name="connsiteX801" fmla="*/ 4766787 w 6134100"/>
                <a:gd name="connsiteY801" fmla="*/ 912971 h 2762250"/>
                <a:gd name="connsiteX802" fmla="*/ 4741069 w 6134100"/>
                <a:gd name="connsiteY802" fmla="*/ 912971 h 2762250"/>
                <a:gd name="connsiteX803" fmla="*/ 4748689 w 6134100"/>
                <a:gd name="connsiteY803" fmla="*/ 906304 h 2762250"/>
                <a:gd name="connsiteX804" fmla="*/ 4748689 w 6134100"/>
                <a:gd name="connsiteY804" fmla="*/ 906304 h 2762250"/>
                <a:gd name="connsiteX805" fmla="*/ 4448651 w 6134100"/>
                <a:gd name="connsiteY805" fmla="*/ 914876 h 2762250"/>
                <a:gd name="connsiteX806" fmla="*/ 4455319 w 6134100"/>
                <a:gd name="connsiteY806" fmla="*/ 932974 h 2762250"/>
                <a:gd name="connsiteX807" fmla="*/ 4441031 w 6134100"/>
                <a:gd name="connsiteY807" fmla="*/ 928211 h 2762250"/>
                <a:gd name="connsiteX808" fmla="*/ 4446747 w 6134100"/>
                <a:gd name="connsiteY808" fmla="*/ 915829 h 2762250"/>
                <a:gd name="connsiteX809" fmla="*/ 4448651 w 6134100"/>
                <a:gd name="connsiteY809" fmla="*/ 914876 h 2762250"/>
                <a:gd name="connsiteX810" fmla="*/ 1654016 w 6134100"/>
                <a:gd name="connsiteY810" fmla="*/ 931069 h 2762250"/>
                <a:gd name="connsiteX811" fmla="*/ 1661636 w 6134100"/>
                <a:gd name="connsiteY811" fmla="*/ 946309 h 2762250"/>
                <a:gd name="connsiteX812" fmla="*/ 1655921 w 6134100"/>
                <a:gd name="connsiteY812" fmla="*/ 965359 h 2762250"/>
                <a:gd name="connsiteX813" fmla="*/ 1647349 w 6134100"/>
                <a:gd name="connsiteY813" fmla="*/ 938689 h 2762250"/>
                <a:gd name="connsiteX814" fmla="*/ 1654016 w 6134100"/>
                <a:gd name="connsiteY814" fmla="*/ 931069 h 2762250"/>
                <a:gd name="connsiteX815" fmla="*/ 1654016 w 6134100"/>
                <a:gd name="connsiteY815" fmla="*/ 931069 h 2762250"/>
                <a:gd name="connsiteX816" fmla="*/ 3498056 w 6134100"/>
                <a:gd name="connsiteY816" fmla="*/ 945356 h 2762250"/>
                <a:gd name="connsiteX817" fmla="*/ 3504724 w 6134100"/>
                <a:gd name="connsiteY817" fmla="*/ 961549 h 2762250"/>
                <a:gd name="connsiteX818" fmla="*/ 3481864 w 6134100"/>
                <a:gd name="connsiteY818" fmla="*/ 1048226 h 2762250"/>
                <a:gd name="connsiteX819" fmla="*/ 3469481 w 6134100"/>
                <a:gd name="connsiteY819" fmla="*/ 1075849 h 2762250"/>
                <a:gd name="connsiteX820" fmla="*/ 3464719 w 6134100"/>
                <a:gd name="connsiteY820" fmla="*/ 1096804 h 2762250"/>
                <a:gd name="connsiteX821" fmla="*/ 3453289 w 6134100"/>
                <a:gd name="connsiteY821" fmla="*/ 1146334 h 2762250"/>
                <a:gd name="connsiteX822" fmla="*/ 3446621 w 6134100"/>
                <a:gd name="connsiteY822" fmla="*/ 1191101 h 2762250"/>
                <a:gd name="connsiteX823" fmla="*/ 3435191 w 6134100"/>
                <a:gd name="connsiteY823" fmla="*/ 1174909 h 2762250"/>
                <a:gd name="connsiteX824" fmla="*/ 3417094 w 6134100"/>
                <a:gd name="connsiteY824" fmla="*/ 1072039 h 2762250"/>
                <a:gd name="connsiteX825" fmla="*/ 3453289 w 6134100"/>
                <a:gd name="connsiteY825" fmla="*/ 1005364 h 2762250"/>
                <a:gd name="connsiteX826" fmla="*/ 3491389 w 6134100"/>
                <a:gd name="connsiteY826" fmla="*/ 952024 h 2762250"/>
                <a:gd name="connsiteX827" fmla="*/ 3498056 w 6134100"/>
                <a:gd name="connsiteY827" fmla="*/ 945356 h 2762250"/>
                <a:gd name="connsiteX828" fmla="*/ 3498056 w 6134100"/>
                <a:gd name="connsiteY828" fmla="*/ 945356 h 2762250"/>
                <a:gd name="connsiteX829" fmla="*/ 6092667 w 6134100"/>
                <a:gd name="connsiteY829" fmla="*/ 1037749 h 2762250"/>
                <a:gd name="connsiteX830" fmla="*/ 6085999 w 6134100"/>
                <a:gd name="connsiteY830" fmla="*/ 1044416 h 2762250"/>
                <a:gd name="connsiteX831" fmla="*/ 6088856 w 6134100"/>
                <a:gd name="connsiteY831" fmla="*/ 1051084 h 2762250"/>
                <a:gd name="connsiteX832" fmla="*/ 6095524 w 6134100"/>
                <a:gd name="connsiteY832" fmla="*/ 1044416 h 2762250"/>
                <a:gd name="connsiteX833" fmla="*/ 6092667 w 6134100"/>
                <a:gd name="connsiteY833" fmla="*/ 1037749 h 2762250"/>
                <a:gd name="connsiteX834" fmla="*/ 106204 w 6134100"/>
                <a:gd name="connsiteY834" fmla="*/ 1052036 h 2762250"/>
                <a:gd name="connsiteX835" fmla="*/ 129064 w 6134100"/>
                <a:gd name="connsiteY835" fmla="*/ 1070134 h 2762250"/>
                <a:gd name="connsiteX836" fmla="*/ 123349 w 6134100"/>
                <a:gd name="connsiteY836" fmla="*/ 1075849 h 2762250"/>
                <a:gd name="connsiteX837" fmla="*/ 106204 w 6134100"/>
                <a:gd name="connsiteY837" fmla="*/ 1052036 h 2762250"/>
                <a:gd name="connsiteX838" fmla="*/ 106204 w 6134100"/>
                <a:gd name="connsiteY838" fmla="*/ 1052036 h 2762250"/>
                <a:gd name="connsiteX839" fmla="*/ 106204 w 6134100"/>
                <a:gd name="connsiteY839" fmla="*/ 1052036 h 2762250"/>
                <a:gd name="connsiteX840" fmla="*/ 5970746 w 6134100"/>
                <a:gd name="connsiteY840" fmla="*/ 1163479 h 2762250"/>
                <a:gd name="connsiteX841" fmla="*/ 5977414 w 6134100"/>
                <a:gd name="connsiteY841" fmla="*/ 1170146 h 2762250"/>
                <a:gd name="connsiteX842" fmla="*/ 5970746 w 6134100"/>
                <a:gd name="connsiteY842" fmla="*/ 1176814 h 2762250"/>
                <a:gd name="connsiteX843" fmla="*/ 5964079 w 6134100"/>
                <a:gd name="connsiteY843" fmla="*/ 1170146 h 2762250"/>
                <a:gd name="connsiteX844" fmla="*/ 5970746 w 6134100"/>
                <a:gd name="connsiteY844" fmla="*/ 1163479 h 2762250"/>
                <a:gd name="connsiteX845" fmla="*/ 5688806 w 6134100"/>
                <a:gd name="connsiteY845" fmla="*/ 1289209 h 2762250"/>
                <a:gd name="connsiteX846" fmla="*/ 5699284 w 6134100"/>
                <a:gd name="connsiteY846" fmla="*/ 1298734 h 2762250"/>
                <a:gd name="connsiteX847" fmla="*/ 5696426 w 6134100"/>
                <a:gd name="connsiteY847" fmla="*/ 1308259 h 2762250"/>
                <a:gd name="connsiteX848" fmla="*/ 5685949 w 6134100"/>
                <a:gd name="connsiteY848" fmla="*/ 1298734 h 2762250"/>
                <a:gd name="connsiteX849" fmla="*/ 5688806 w 6134100"/>
                <a:gd name="connsiteY849" fmla="*/ 1289209 h 2762250"/>
                <a:gd name="connsiteX850" fmla="*/ 5688806 w 6134100"/>
                <a:gd name="connsiteY850" fmla="*/ 1289209 h 2762250"/>
                <a:gd name="connsiteX851" fmla="*/ 2170271 w 6134100"/>
                <a:gd name="connsiteY851" fmla="*/ 1314926 h 2762250"/>
                <a:gd name="connsiteX852" fmla="*/ 2171224 w 6134100"/>
                <a:gd name="connsiteY852" fmla="*/ 1326356 h 2762250"/>
                <a:gd name="connsiteX853" fmla="*/ 2160746 w 6134100"/>
                <a:gd name="connsiteY853" fmla="*/ 1343501 h 2762250"/>
                <a:gd name="connsiteX854" fmla="*/ 2162651 w 6134100"/>
                <a:gd name="connsiteY854" fmla="*/ 1319689 h 2762250"/>
                <a:gd name="connsiteX855" fmla="*/ 2170271 w 6134100"/>
                <a:gd name="connsiteY855" fmla="*/ 1314926 h 2762250"/>
                <a:gd name="connsiteX856" fmla="*/ 2170271 w 6134100"/>
                <a:gd name="connsiteY856" fmla="*/ 1314926 h 2762250"/>
                <a:gd name="connsiteX857" fmla="*/ 5820251 w 6134100"/>
                <a:gd name="connsiteY857" fmla="*/ 1329214 h 2762250"/>
                <a:gd name="connsiteX858" fmla="*/ 5823109 w 6134100"/>
                <a:gd name="connsiteY858" fmla="*/ 1330166 h 2762250"/>
                <a:gd name="connsiteX859" fmla="*/ 5820251 w 6134100"/>
                <a:gd name="connsiteY859" fmla="*/ 1342549 h 2762250"/>
                <a:gd name="connsiteX860" fmla="*/ 5802154 w 6134100"/>
                <a:gd name="connsiteY860" fmla="*/ 1345406 h 2762250"/>
                <a:gd name="connsiteX861" fmla="*/ 5820251 w 6134100"/>
                <a:gd name="connsiteY861" fmla="*/ 1329214 h 2762250"/>
                <a:gd name="connsiteX862" fmla="*/ 5820251 w 6134100"/>
                <a:gd name="connsiteY862" fmla="*/ 1329214 h 2762250"/>
                <a:gd name="connsiteX863" fmla="*/ 3129439 w 6134100"/>
                <a:gd name="connsiteY863" fmla="*/ 1351121 h 2762250"/>
                <a:gd name="connsiteX864" fmla="*/ 3163729 w 6134100"/>
                <a:gd name="connsiteY864" fmla="*/ 1401604 h 2762250"/>
                <a:gd name="connsiteX865" fmla="*/ 3174206 w 6134100"/>
                <a:gd name="connsiteY865" fmla="*/ 1462564 h 2762250"/>
                <a:gd name="connsiteX866" fmla="*/ 3172301 w 6134100"/>
                <a:gd name="connsiteY866" fmla="*/ 1482566 h 2762250"/>
                <a:gd name="connsiteX867" fmla="*/ 3147536 w 6134100"/>
                <a:gd name="connsiteY867" fmla="*/ 1437799 h 2762250"/>
                <a:gd name="connsiteX868" fmla="*/ 3136106 w 6134100"/>
                <a:gd name="connsiteY868" fmla="*/ 1401604 h 2762250"/>
                <a:gd name="connsiteX869" fmla="*/ 3123724 w 6134100"/>
                <a:gd name="connsiteY869" fmla="*/ 1368266 h 2762250"/>
                <a:gd name="connsiteX870" fmla="*/ 3129439 w 6134100"/>
                <a:gd name="connsiteY870" fmla="*/ 1351121 h 2762250"/>
                <a:gd name="connsiteX871" fmla="*/ 3129439 w 6134100"/>
                <a:gd name="connsiteY871" fmla="*/ 1351121 h 2762250"/>
                <a:gd name="connsiteX872" fmla="*/ 4057174 w 6134100"/>
                <a:gd name="connsiteY872" fmla="*/ 1364456 h 2762250"/>
                <a:gd name="connsiteX873" fmla="*/ 4074319 w 6134100"/>
                <a:gd name="connsiteY873" fmla="*/ 1386364 h 2762250"/>
                <a:gd name="connsiteX874" fmla="*/ 4075271 w 6134100"/>
                <a:gd name="connsiteY874" fmla="*/ 1411129 h 2762250"/>
                <a:gd name="connsiteX875" fmla="*/ 4051459 w 6134100"/>
                <a:gd name="connsiteY875" fmla="*/ 1380649 h 2762250"/>
                <a:gd name="connsiteX876" fmla="*/ 4057174 w 6134100"/>
                <a:gd name="connsiteY876" fmla="*/ 1364456 h 2762250"/>
                <a:gd name="connsiteX877" fmla="*/ 4057174 w 6134100"/>
                <a:gd name="connsiteY877" fmla="*/ 1364456 h 2762250"/>
                <a:gd name="connsiteX878" fmla="*/ 5891689 w 6134100"/>
                <a:gd name="connsiteY878" fmla="*/ 1379696 h 2762250"/>
                <a:gd name="connsiteX879" fmla="*/ 5897404 w 6134100"/>
                <a:gd name="connsiteY879" fmla="*/ 1382554 h 2762250"/>
                <a:gd name="connsiteX880" fmla="*/ 5869781 w 6134100"/>
                <a:gd name="connsiteY880" fmla="*/ 1411129 h 2762250"/>
                <a:gd name="connsiteX881" fmla="*/ 5887879 w 6134100"/>
                <a:gd name="connsiteY881" fmla="*/ 1381601 h 2762250"/>
                <a:gd name="connsiteX882" fmla="*/ 5891689 w 6134100"/>
                <a:gd name="connsiteY882" fmla="*/ 1379696 h 2762250"/>
                <a:gd name="connsiteX883" fmla="*/ 5891689 w 6134100"/>
                <a:gd name="connsiteY883" fmla="*/ 1379696 h 2762250"/>
                <a:gd name="connsiteX884" fmla="*/ 4855369 w 6134100"/>
                <a:gd name="connsiteY884" fmla="*/ 1413986 h 2762250"/>
                <a:gd name="connsiteX885" fmla="*/ 4862037 w 6134100"/>
                <a:gd name="connsiteY885" fmla="*/ 1420654 h 2762250"/>
                <a:gd name="connsiteX886" fmla="*/ 4859179 w 6134100"/>
                <a:gd name="connsiteY886" fmla="*/ 1427321 h 2762250"/>
                <a:gd name="connsiteX887" fmla="*/ 4852512 w 6134100"/>
                <a:gd name="connsiteY887" fmla="*/ 1420654 h 2762250"/>
                <a:gd name="connsiteX888" fmla="*/ 4855369 w 6134100"/>
                <a:gd name="connsiteY888" fmla="*/ 1413986 h 2762250"/>
                <a:gd name="connsiteX889" fmla="*/ 4889659 w 6134100"/>
                <a:gd name="connsiteY889" fmla="*/ 1453991 h 2762250"/>
                <a:gd name="connsiteX890" fmla="*/ 4904899 w 6134100"/>
                <a:gd name="connsiteY890" fmla="*/ 1479709 h 2762250"/>
                <a:gd name="connsiteX891" fmla="*/ 4910614 w 6134100"/>
                <a:gd name="connsiteY891" fmla="*/ 1508284 h 2762250"/>
                <a:gd name="connsiteX892" fmla="*/ 4882991 w 6134100"/>
                <a:gd name="connsiteY892" fmla="*/ 1467326 h 2762250"/>
                <a:gd name="connsiteX893" fmla="*/ 4889659 w 6134100"/>
                <a:gd name="connsiteY893" fmla="*/ 1453991 h 2762250"/>
                <a:gd name="connsiteX894" fmla="*/ 4889659 w 6134100"/>
                <a:gd name="connsiteY894" fmla="*/ 1453991 h 2762250"/>
                <a:gd name="connsiteX895" fmla="*/ 4080034 w 6134100"/>
                <a:gd name="connsiteY895" fmla="*/ 1473041 h 2762250"/>
                <a:gd name="connsiteX896" fmla="*/ 4083844 w 6134100"/>
                <a:gd name="connsiteY896" fmla="*/ 1473994 h 2762250"/>
                <a:gd name="connsiteX897" fmla="*/ 4084796 w 6134100"/>
                <a:gd name="connsiteY897" fmla="*/ 1485424 h 2762250"/>
                <a:gd name="connsiteX898" fmla="*/ 4076224 w 6134100"/>
                <a:gd name="connsiteY898" fmla="*/ 1505426 h 2762250"/>
                <a:gd name="connsiteX899" fmla="*/ 4068604 w 6134100"/>
                <a:gd name="connsiteY899" fmla="*/ 1507331 h 2762250"/>
                <a:gd name="connsiteX900" fmla="*/ 4080034 w 6134100"/>
                <a:gd name="connsiteY900" fmla="*/ 1473041 h 2762250"/>
                <a:gd name="connsiteX901" fmla="*/ 4080034 w 6134100"/>
                <a:gd name="connsiteY901" fmla="*/ 1473041 h 2762250"/>
                <a:gd name="connsiteX902" fmla="*/ 4928712 w 6134100"/>
                <a:gd name="connsiteY902" fmla="*/ 1547336 h 2762250"/>
                <a:gd name="connsiteX903" fmla="*/ 4934426 w 6134100"/>
                <a:gd name="connsiteY903" fmla="*/ 1551146 h 2762250"/>
                <a:gd name="connsiteX904" fmla="*/ 4938237 w 6134100"/>
                <a:gd name="connsiteY904" fmla="*/ 1561624 h 2762250"/>
                <a:gd name="connsiteX905" fmla="*/ 4926806 w 6134100"/>
                <a:gd name="connsiteY905" fmla="*/ 1550194 h 2762250"/>
                <a:gd name="connsiteX906" fmla="*/ 4928712 w 6134100"/>
                <a:gd name="connsiteY906" fmla="*/ 1547336 h 2762250"/>
                <a:gd name="connsiteX907" fmla="*/ 3185636 w 6134100"/>
                <a:gd name="connsiteY907" fmla="*/ 1554956 h 2762250"/>
                <a:gd name="connsiteX908" fmla="*/ 3189446 w 6134100"/>
                <a:gd name="connsiteY908" fmla="*/ 1555909 h 2762250"/>
                <a:gd name="connsiteX909" fmla="*/ 3195161 w 6134100"/>
                <a:gd name="connsiteY909" fmla="*/ 1571149 h 2762250"/>
                <a:gd name="connsiteX910" fmla="*/ 3172301 w 6134100"/>
                <a:gd name="connsiteY910" fmla="*/ 1580674 h 2762250"/>
                <a:gd name="connsiteX911" fmla="*/ 3185636 w 6134100"/>
                <a:gd name="connsiteY911" fmla="*/ 1554956 h 2762250"/>
                <a:gd name="connsiteX912" fmla="*/ 4076224 w 6134100"/>
                <a:gd name="connsiteY912" fmla="*/ 1590199 h 2762250"/>
                <a:gd name="connsiteX913" fmla="*/ 4082891 w 6134100"/>
                <a:gd name="connsiteY913" fmla="*/ 1627346 h 2762250"/>
                <a:gd name="connsiteX914" fmla="*/ 4057174 w 6134100"/>
                <a:gd name="connsiteY914" fmla="*/ 1657826 h 2762250"/>
                <a:gd name="connsiteX915" fmla="*/ 4063841 w 6134100"/>
                <a:gd name="connsiteY915" fmla="*/ 1644491 h 2762250"/>
                <a:gd name="connsiteX916" fmla="*/ 4070509 w 6134100"/>
                <a:gd name="connsiteY916" fmla="*/ 1615916 h 2762250"/>
                <a:gd name="connsiteX917" fmla="*/ 4076224 w 6134100"/>
                <a:gd name="connsiteY917" fmla="*/ 1590199 h 2762250"/>
                <a:gd name="connsiteX918" fmla="*/ 4076224 w 6134100"/>
                <a:gd name="connsiteY918" fmla="*/ 1590199 h 2762250"/>
                <a:gd name="connsiteX919" fmla="*/ 4979194 w 6134100"/>
                <a:gd name="connsiteY919" fmla="*/ 1679734 h 2762250"/>
                <a:gd name="connsiteX920" fmla="*/ 4991576 w 6134100"/>
                <a:gd name="connsiteY920" fmla="*/ 1688306 h 2762250"/>
                <a:gd name="connsiteX921" fmla="*/ 4997292 w 6134100"/>
                <a:gd name="connsiteY921" fmla="*/ 1712119 h 2762250"/>
                <a:gd name="connsiteX922" fmla="*/ 4973479 w 6134100"/>
                <a:gd name="connsiteY922" fmla="*/ 1708309 h 2762250"/>
                <a:gd name="connsiteX923" fmla="*/ 4977289 w 6134100"/>
                <a:gd name="connsiteY923" fmla="*/ 1684496 h 2762250"/>
                <a:gd name="connsiteX924" fmla="*/ 4979194 w 6134100"/>
                <a:gd name="connsiteY924" fmla="*/ 1679734 h 2762250"/>
                <a:gd name="connsiteX925" fmla="*/ 2912269 w 6134100"/>
                <a:gd name="connsiteY925" fmla="*/ 1717834 h 2762250"/>
                <a:gd name="connsiteX926" fmla="*/ 2926556 w 6134100"/>
                <a:gd name="connsiteY926" fmla="*/ 1796891 h 2762250"/>
                <a:gd name="connsiteX927" fmla="*/ 2952274 w 6134100"/>
                <a:gd name="connsiteY927" fmla="*/ 1891189 h 2762250"/>
                <a:gd name="connsiteX928" fmla="*/ 2965609 w 6134100"/>
                <a:gd name="connsiteY928" fmla="*/ 1915001 h 2762250"/>
                <a:gd name="connsiteX929" fmla="*/ 2980849 w 6134100"/>
                <a:gd name="connsiteY929" fmla="*/ 1967389 h 2762250"/>
                <a:gd name="connsiteX930" fmla="*/ 3016091 w 6134100"/>
                <a:gd name="connsiteY930" fmla="*/ 2148364 h 2762250"/>
                <a:gd name="connsiteX931" fmla="*/ 3033236 w 6134100"/>
                <a:gd name="connsiteY931" fmla="*/ 2195989 h 2762250"/>
                <a:gd name="connsiteX932" fmla="*/ 3050381 w 6134100"/>
                <a:gd name="connsiteY932" fmla="*/ 2267426 h 2762250"/>
                <a:gd name="connsiteX933" fmla="*/ 3071336 w 6134100"/>
                <a:gd name="connsiteY933" fmla="*/ 2317909 h 2762250"/>
                <a:gd name="connsiteX934" fmla="*/ 3095149 w 6134100"/>
                <a:gd name="connsiteY934" fmla="*/ 2379821 h 2762250"/>
                <a:gd name="connsiteX935" fmla="*/ 3075146 w 6134100"/>
                <a:gd name="connsiteY935" fmla="*/ 2434114 h 2762250"/>
                <a:gd name="connsiteX936" fmla="*/ 3071336 w 6134100"/>
                <a:gd name="connsiteY936" fmla="*/ 2436971 h 2762250"/>
                <a:gd name="connsiteX937" fmla="*/ 3060859 w 6134100"/>
                <a:gd name="connsiteY937" fmla="*/ 2462689 h 2762250"/>
                <a:gd name="connsiteX938" fmla="*/ 3025616 w 6134100"/>
                <a:gd name="connsiteY938" fmla="*/ 2479834 h 2762250"/>
                <a:gd name="connsiteX939" fmla="*/ 3006566 w 6134100"/>
                <a:gd name="connsiteY939" fmla="*/ 2467451 h 2762250"/>
                <a:gd name="connsiteX940" fmla="*/ 2931319 w 6134100"/>
                <a:gd name="connsiteY940" fmla="*/ 2448401 h 2762250"/>
                <a:gd name="connsiteX941" fmla="*/ 2889409 w 6134100"/>
                <a:gd name="connsiteY941" fmla="*/ 2460784 h 2762250"/>
                <a:gd name="connsiteX942" fmla="*/ 2868454 w 6134100"/>
                <a:gd name="connsiteY942" fmla="*/ 2467451 h 2762250"/>
                <a:gd name="connsiteX943" fmla="*/ 2864644 w 6134100"/>
                <a:gd name="connsiteY943" fmla="*/ 2443639 h 2762250"/>
                <a:gd name="connsiteX944" fmla="*/ 2858929 w 6134100"/>
                <a:gd name="connsiteY944" fmla="*/ 2405539 h 2762250"/>
                <a:gd name="connsiteX945" fmla="*/ 2850356 w 6134100"/>
                <a:gd name="connsiteY945" fmla="*/ 2349341 h 2762250"/>
                <a:gd name="connsiteX946" fmla="*/ 2861786 w 6134100"/>
                <a:gd name="connsiteY946" fmla="*/ 2281714 h 2762250"/>
                <a:gd name="connsiteX947" fmla="*/ 2877026 w 6134100"/>
                <a:gd name="connsiteY947" fmla="*/ 2209324 h 2762250"/>
                <a:gd name="connsiteX948" fmla="*/ 2877979 w 6134100"/>
                <a:gd name="connsiteY948" fmla="*/ 2135029 h 2762250"/>
                <a:gd name="connsiteX949" fmla="*/ 2876074 w 6134100"/>
                <a:gd name="connsiteY949" fmla="*/ 1996916 h 2762250"/>
                <a:gd name="connsiteX950" fmla="*/ 2887504 w 6134100"/>
                <a:gd name="connsiteY950" fmla="*/ 1909286 h 2762250"/>
                <a:gd name="connsiteX951" fmla="*/ 2912269 w 6134100"/>
                <a:gd name="connsiteY951" fmla="*/ 1717834 h 2762250"/>
                <a:gd name="connsiteX952" fmla="*/ 2912269 w 6134100"/>
                <a:gd name="connsiteY952" fmla="*/ 1717834 h 2762250"/>
                <a:gd name="connsiteX953" fmla="*/ 1872139 w 6134100"/>
                <a:gd name="connsiteY953" fmla="*/ 1724501 h 2762250"/>
                <a:gd name="connsiteX954" fmla="*/ 1872139 w 6134100"/>
                <a:gd name="connsiteY954" fmla="*/ 1751171 h 2762250"/>
                <a:gd name="connsiteX955" fmla="*/ 1904524 w 6134100"/>
                <a:gd name="connsiteY955" fmla="*/ 1991201 h 2762250"/>
                <a:gd name="connsiteX956" fmla="*/ 1928336 w 6134100"/>
                <a:gd name="connsiteY956" fmla="*/ 2189321 h 2762250"/>
                <a:gd name="connsiteX957" fmla="*/ 1949291 w 6134100"/>
                <a:gd name="connsiteY957" fmla="*/ 2251234 h 2762250"/>
                <a:gd name="connsiteX958" fmla="*/ 1988344 w 6134100"/>
                <a:gd name="connsiteY958" fmla="*/ 2296001 h 2762250"/>
                <a:gd name="connsiteX959" fmla="*/ 2006441 w 6134100"/>
                <a:gd name="connsiteY959" fmla="*/ 2393156 h 2762250"/>
                <a:gd name="connsiteX960" fmla="*/ 1983581 w 6134100"/>
                <a:gd name="connsiteY960" fmla="*/ 2487454 h 2762250"/>
                <a:gd name="connsiteX961" fmla="*/ 1954054 w 6134100"/>
                <a:gd name="connsiteY961" fmla="*/ 2476024 h 2762250"/>
                <a:gd name="connsiteX962" fmla="*/ 1934051 w 6134100"/>
                <a:gd name="connsiteY962" fmla="*/ 2477929 h 2762250"/>
                <a:gd name="connsiteX963" fmla="*/ 1831181 w 6134100"/>
                <a:gd name="connsiteY963" fmla="*/ 2487454 h 2762250"/>
                <a:gd name="connsiteX964" fmla="*/ 1807369 w 6134100"/>
                <a:gd name="connsiteY964" fmla="*/ 2486501 h 2762250"/>
                <a:gd name="connsiteX965" fmla="*/ 1788319 w 6134100"/>
                <a:gd name="connsiteY965" fmla="*/ 2492216 h 2762250"/>
                <a:gd name="connsiteX966" fmla="*/ 1769269 w 6134100"/>
                <a:gd name="connsiteY966" fmla="*/ 2485549 h 2762250"/>
                <a:gd name="connsiteX967" fmla="*/ 1734026 w 6134100"/>
                <a:gd name="connsiteY967" fmla="*/ 2478881 h 2762250"/>
                <a:gd name="connsiteX968" fmla="*/ 1698784 w 6134100"/>
                <a:gd name="connsiteY968" fmla="*/ 2485549 h 2762250"/>
                <a:gd name="connsiteX969" fmla="*/ 1677829 w 6134100"/>
                <a:gd name="connsiteY969" fmla="*/ 2492216 h 2762250"/>
                <a:gd name="connsiteX970" fmla="*/ 1656874 w 6134100"/>
                <a:gd name="connsiteY970" fmla="*/ 2492216 h 2762250"/>
                <a:gd name="connsiteX971" fmla="*/ 1645444 w 6134100"/>
                <a:gd name="connsiteY971" fmla="*/ 2441734 h 2762250"/>
                <a:gd name="connsiteX972" fmla="*/ 1637824 w 6134100"/>
                <a:gd name="connsiteY972" fmla="*/ 2373154 h 2762250"/>
                <a:gd name="connsiteX973" fmla="*/ 1679734 w 6134100"/>
                <a:gd name="connsiteY973" fmla="*/ 2322671 h 2762250"/>
                <a:gd name="connsiteX974" fmla="*/ 1714024 w 6134100"/>
                <a:gd name="connsiteY974" fmla="*/ 2285524 h 2762250"/>
                <a:gd name="connsiteX975" fmla="*/ 1714976 w 6134100"/>
                <a:gd name="connsiteY975" fmla="*/ 2266474 h 2762250"/>
                <a:gd name="connsiteX976" fmla="*/ 1727359 w 6134100"/>
                <a:gd name="connsiteY976" fmla="*/ 2211229 h 2762250"/>
                <a:gd name="connsiteX977" fmla="*/ 1740694 w 6134100"/>
                <a:gd name="connsiteY977" fmla="*/ 2137886 h 2762250"/>
                <a:gd name="connsiteX978" fmla="*/ 1769269 w 6134100"/>
                <a:gd name="connsiteY978" fmla="*/ 2043589 h 2762250"/>
                <a:gd name="connsiteX979" fmla="*/ 1862614 w 6134100"/>
                <a:gd name="connsiteY979" fmla="*/ 1745456 h 2762250"/>
                <a:gd name="connsiteX980" fmla="*/ 1872139 w 6134100"/>
                <a:gd name="connsiteY980" fmla="*/ 1724501 h 2762250"/>
                <a:gd name="connsiteX981" fmla="*/ 1872139 w 6134100"/>
                <a:gd name="connsiteY981" fmla="*/ 1724501 h 2762250"/>
                <a:gd name="connsiteX982" fmla="*/ 3807619 w 6134100"/>
                <a:gd name="connsiteY982" fmla="*/ 1812131 h 2762250"/>
                <a:gd name="connsiteX983" fmla="*/ 3807619 w 6134100"/>
                <a:gd name="connsiteY983" fmla="*/ 1901666 h 2762250"/>
                <a:gd name="connsiteX984" fmla="*/ 3826669 w 6134100"/>
                <a:gd name="connsiteY984" fmla="*/ 2027396 h 2762250"/>
                <a:gd name="connsiteX985" fmla="*/ 3851434 w 6134100"/>
                <a:gd name="connsiteY985" fmla="*/ 2227421 h 2762250"/>
                <a:gd name="connsiteX986" fmla="*/ 3840956 w 6134100"/>
                <a:gd name="connsiteY986" fmla="*/ 2289334 h 2762250"/>
                <a:gd name="connsiteX987" fmla="*/ 3833336 w 6134100"/>
                <a:gd name="connsiteY987" fmla="*/ 2300764 h 2762250"/>
                <a:gd name="connsiteX988" fmla="*/ 3837146 w 6134100"/>
                <a:gd name="connsiteY988" fmla="*/ 2339816 h 2762250"/>
                <a:gd name="connsiteX989" fmla="*/ 3876199 w 6134100"/>
                <a:gd name="connsiteY989" fmla="*/ 2349341 h 2762250"/>
                <a:gd name="connsiteX990" fmla="*/ 3882866 w 6134100"/>
                <a:gd name="connsiteY990" fmla="*/ 2390299 h 2762250"/>
                <a:gd name="connsiteX991" fmla="*/ 3870484 w 6134100"/>
                <a:gd name="connsiteY991" fmla="*/ 2458879 h 2762250"/>
                <a:gd name="connsiteX992" fmla="*/ 3859054 w 6134100"/>
                <a:gd name="connsiteY992" fmla="*/ 2504599 h 2762250"/>
                <a:gd name="connsiteX993" fmla="*/ 3840004 w 6134100"/>
                <a:gd name="connsiteY993" fmla="*/ 2510314 h 2762250"/>
                <a:gd name="connsiteX994" fmla="*/ 3654266 w 6134100"/>
                <a:gd name="connsiteY994" fmla="*/ 2496026 h 2762250"/>
                <a:gd name="connsiteX995" fmla="*/ 3579971 w 6134100"/>
                <a:gd name="connsiteY995" fmla="*/ 2492216 h 2762250"/>
                <a:gd name="connsiteX996" fmla="*/ 3570446 w 6134100"/>
                <a:gd name="connsiteY996" fmla="*/ 2459831 h 2762250"/>
                <a:gd name="connsiteX997" fmla="*/ 3563779 w 6134100"/>
                <a:gd name="connsiteY997" fmla="*/ 2404586 h 2762250"/>
                <a:gd name="connsiteX998" fmla="*/ 3598069 w 6134100"/>
                <a:gd name="connsiteY998" fmla="*/ 2377916 h 2762250"/>
                <a:gd name="connsiteX999" fmla="*/ 3635216 w 6134100"/>
                <a:gd name="connsiteY999" fmla="*/ 2362676 h 2762250"/>
                <a:gd name="connsiteX1000" fmla="*/ 3627596 w 6134100"/>
                <a:gd name="connsiteY1000" fmla="*/ 2313146 h 2762250"/>
                <a:gd name="connsiteX1001" fmla="*/ 3628549 w 6134100"/>
                <a:gd name="connsiteY1001" fmla="*/ 2305526 h 2762250"/>
                <a:gd name="connsiteX1002" fmla="*/ 3626644 w 6134100"/>
                <a:gd name="connsiteY1002" fmla="*/ 2247424 h 2762250"/>
                <a:gd name="connsiteX1003" fmla="*/ 3651409 w 6134100"/>
                <a:gd name="connsiteY1003" fmla="*/ 2123599 h 2762250"/>
                <a:gd name="connsiteX1004" fmla="*/ 3680936 w 6134100"/>
                <a:gd name="connsiteY1004" fmla="*/ 2038826 h 2762250"/>
                <a:gd name="connsiteX1005" fmla="*/ 3718084 w 6134100"/>
                <a:gd name="connsiteY1005" fmla="*/ 1970246 h 2762250"/>
                <a:gd name="connsiteX1006" fmla="*/ 3777139 w 6134100"/>
                <a:gd name="connsiteY1006" fmla="*/ 1873091 h 2762250"/>
                <a:gd name="connsiteX1007" fmla="*/ 3807619 w 6134100"/>
                <a:gd name="connsiteY1007" fmla="*/ 1812131 h 2762250"/>
                <a:gd name="connsiteX1008" fmla="*/ 3807619 w 6134100"/>
                <a:gd name="connsiteY1008" fmla="*/ 1812131 h 2762250"/>
                <a:gd name="connsiteX1009" fmla="*/ 4662964 w 6134100"/>
                <a:gd name="connsiteY1009" fmla="*/ 1883569 h 2762250"/>
                <a:gd name="connsiteX1010" fmla="*/ 4677251 w 6134100"/>
                <a:gd name="connsiteY1010" fmla="*/ 1935004 h 2762250"/>
                <a:gd name="connsiteX1011" fmla="*/ 4725829 w 6134100"/>
                <a:gd name="connsiteY1011" fmla="*/ 2066449 h 2762250"/>
                <a:gd name="connsiteX1012" fmla="*/ 4764881 w 6134100"/>
                <a:gd name="connsiteY1012" fmla="*/ 2176939 h 2762250"/>
                <a:gd name="connsiteX1013" fmla="*/ 4801076 w 6134100"/>
                <a:gd name="connsiteY1013" fmla="*/ 2289334 h 2762250"/>
                <a:gd name="connsiteX1014" fmla="*/ 4814412 w 6134100"/>
                <a:gd name="connsiteY1014" fmla="*/ 2359819 h 2762250"/>
                <a:gd name="connsiteX1015" fmla="*/ 4819174 w 6134100"/>
                <a:gd name="connsiteY1015" fmla="*/ 2409349 h 2762250"/>
                <a:gd name="connsiteX1016" fmla="*/ 4823937 w 6134100"/>
                <a:gd name="connsiteY1016" fmla="*/ 2426494 h 2762250"/>
                <a:gd name="connsiteX1017" fmla="*/ 4815364 w 6134100"/>
                <a:gd name="connsiteY1017" fmla="*/ 2432209 h 2762250"/>
                <a:gd name="connsiteX1018" fmla="*/ 4802981 w 6134100"/>
                <a:gd name="connsiteY1018" fmla="*/ 2429351 h 2762250"/>
                <a:gd name="connsiteX1019" fmla="*/ 4788694 w 6134100"/>
                <a:gd name="connsiteY1019" fmla="*/ 2424589 h 2762250"/>
                <a:gd name="connsiteX1020" fmla="*/ 4768691 w 6134100"/>
                <a:gd name="connsiteY1020" fmla="*/ 2427446 h 2762250"/>
                <a:gd name="connsiteX1021" fmla="*/ 4781074 w 6134100"/>
                <a:gd name="connsiteY1021" fmla="*/ 2437924 h 2762250"/>
                <a:gd name="connsiteX1022" fmla="*/ 4819174 w 6134100"/>
                <a:gd name="connsiteY1022" fmla="*/ 2459831 h 2762250"/>
                <a:gd name="connsiteX1023" fmla="*/ 4810601 w 6134100"/>
                <a:gd name="connsiteY1023" fmla="*/ 2475071 h 2762250"/>
                <a:gd name="connsiteX1024" fmla="*/ 4810601 w 6134100"/>
                <a:gd name="connsiteY1024" fmla="*/ 2489359 h 2762250"/>
                <a:gd name="connsiteX1025" fmla="*/ 4795362 w 6134100"/>
                <a:gd name="connsiteY1025" fmla="*/ 2501741 h 2762250"/>
                <a:gd name="connsiteX1026" fmla="*/ 4778216 w 6134100"/>
                <a:gd name="connsiteY1026" fmla="*/ 2516029 h 2762250"/>
                <a:gd name="connsiteX1027" fmla="*/ 4772501 w 6134100"/>
                <a:gd name="connsiteY1027" fmla="*/ 2530316 h 2762250"/>
                <a:gd name="connsiteX1028" fmla="*/ 4763929 w 6134100"/>
                <a:gd name="connsiteY1028" fmla="*/ 2514124 h 2762250"/>
                <a:gd name="connsiteX1029" fmla="*/ 4750594 w 6134100"/>
                <a:gd name="connsiteY1029" fmla="*/ 2506504 h 2762250"/>
                <a:gd name="connsiteX1030" fmla="*/ 4719162 w 6134100"/>
                <a:gd name="connsiteY1030" fmla="*/ 2505551 h 2762250"/>
                <a:gd name="connsiteX1031" fmla="*/ 4699159 w 6134100"/>
                <a:gd name="connsiteY1031" fmla="*/ 2497931 h 2762250"/>
                <a:gd name="connsiteX1032" fmla="*/ 4698206 w 6134100"/>
                <a:gd name="connsiteY1032" fmla="*/ 2516981 h 2762250"/>
                <a:gd name="connsiteX1033" fmla="*/ 4667726 w 6134100"/>
                <a:gd name="connsiteY1033" fmla="*/ 2514124 h 2762250"/>
                <a:gd name="connsiteX1034" fmla="*/ 4682966 w 6134100"/>
                <a:gd name="connsiteY1034" fmla="*/ 2534126 h 2762250"/>
                <a:gd name="connsiteX1035" fmla="*/ 4689634 w 6134100"/>
                <a:gd name="connsiteY1035" fmla="*/ 2545556 h 2762250"/>
                <a:gd name="connsiteX1036" fmla="*/ 4675347 w 6134100"/>
                <a:gd name="connsiteY1036" fmla="*/ 2534126 h 2762250"/>
                <a:gd name="connsiteX1037" fmla="*/ 4659154 w 6134100"/>
                <a:gd name="connsiteY1037" fmla="*/ 2531269 h 2762250"/>
                <a:gd name="connsiteX1038" fmla="*/ 4640104 w 6134100"/>
                <a:gd name="connsiteY1038" fmla="*/ 2533174 h 2762250"/>
                <a:gd name="connsiteX1039" fmla="*/ 4612481 w 6134100"/>
                <a:gd name="connsiteY1039" fmla="*/ 2531269 h 2762250"/>
                <a:gd name="connsiteX1040" fmla="*/ 4587716 w 6134100"/>
                <a:gd name="connsiteY1040" fmla="*/ 2535079 h 2762250"/>
                <a:gd name="connsiteX1041" fmla="*/ 4567714 w 6134100"/>
                <a:gd name="connsiteY1041" fmla="*/ 2533174 h 2762250"/>
                <a:gd name="connsiteX1042" fmla="*/ 4552474 w 6134100"/>
                <a:gd name="connsiteY1042" fmla="*/ 2465546 h 2762250"/>
                <a:gd name="connsiteX1043" fmla="*/ 4556284 w 6134100"/>
                <a:gd name="connsiteY1043" fmla="*/ 2394109 h 2762250"/>
                <a:gd name="connsiteX1044" fmla="*/ 4569619 w 6134100"/>
                <a:gd name="connsiteY1044" fmla="*/ 2392204 h 2762250"/>
                <a:gd name="connsiteX1045" fmla="*/ 4587716 w 6134100"/>
                <a:gd name="connsiteY1045" fmla="*/ 2391251 h 2762250"/>
                <a:gd name="connsiteX1046" fmla="*/ 4597241 w 6134100"/>
                <a:gd name="connsiteY1046" fmla="*/ 2376011 h 2762250"/>
                <a:gd name="connsiteX1047" fmla="*/ 4600099 w 6134100"/>
                <a:gd name="connsiteY1047" fmla="*/ 2360771 h 2762250"/>
                <a:gd name="connsiteX1048" fmla="*/ 4601051 w 6134100"/>
                <a:gd name="connsiteY1048" fmla="*/ 2342674 h 2762250"/>
                <a:gd name="connsiteX1049" fmla="*/ 4593431 w 6134100"/>
                <a:gd name="connsiteY1049" fmla="*/ 2224564 h 2762250"/>
                <a:gd name="connsiteX1050" fmla="*/ 4602956 w 6134100"/>
                <a:gd name="connsiteY1050" fmla="*/ 2110264 h 2762250"/>
                <a:gd name="connsiteX1051" fmla="*/ 4619149 w 6134100"/>
                <a:gd name="connsiteY1051" fmla="*/ 1991201 h 2762250"/>
                <a:gd name="connsiteX1052" fmla="*/ 4646772 w 6134100"/>
                <a:gd name="connsiteY1052" fmla="*/ 1925479 h 2762250"/>
                <a:gd name="connsiteX1053" fmla="*/ 4662964 w 6134100"/>
                <a:gd name="connsiteY1053" fmla="*/ 1883569 h 2762250"/>
                <a:gd name="connsiteX1054" fmla="*/ 4662964 w 6134100"/>
                <a:gd name="connsiteY1054" fmla="*/ 1883569 h 2762250"/>
                <a:gd name="connsiteX1055" fmla="*/ 5953601 w 6134100"/>
                <a:gd name="connsiteY1055" fmla="*/ 2255044 h 2762250"/>
                <a:gd name="connsiteX1056" fmla="*/ 5954554 w 6134100"/>
                <a:gd name="connsiteY1056" fmla="*/ 2260759 h 2762250"/>
                <a:gd name="connsiteX1057" fmla="*/ 5963126 w 6134100"/>
                <a:gd name="connsiteY1057" fmla="*/ 2258854 h 2762250"/>
                <a:gd name="connsiteX1058" fmla="*/ 5968842 w 6134100"/>
                <a:gd name="connsiteY1058" fmla="*/ 2285524 h 2762250"/>
                <a:gd name="connsiteX1059" fmla="*/ 5983129 w 6134100"/>
                <a:gd name="connsiteY1059" fmla="*/ 2337911 h 2762250"/>
                <a:gd name="connsiteX1060" fmla="*/ 5999321 w 6134100"/>
                <a:gd name="connsiteY1060" fmla="*/ 2388394 h 2762250"/>
                <a:gd name="connsiteX1061" fmla="*/ 5957412 w 6134100"/>
                <a:gd name="connsiteY1061" fmla="*/ 2553176 h 2762250"/>
                <a:gd name="connsiteX1062" fmla="*/ 5940267 w 6134100"/>
                <a:gd name="connsiteY1062" fmla="*/ 2592229 h 2762250"/>
                <a:gd name="connsiteX1063" fmla="*/ 5905024 w 6134100"/>
                <a:gd name="connsiteY1063" fmla="*/ 2594134 h 2762250"/>
                <a:gd name="connsiteX1064" fmla="*/ 5859304 w 6134100"/>
                <a:gd name="connsiteY1064" fmla="*/ 2592229 h 2762250"/>
                <a:gd name="connsiteX1065" fmla="*/ 5840254 w 6134100"/>
                <a:gd name="connsiteY1065" fmla="*/ 2595086 h 2762250"/>
                <a:gd name="connsiteX1066" fmla="*/ 5832634 w 6134100"/>
                <a:gd name="connsiteY1066" fmla="*/ 2596039 h 2762250"/>
                <a:gd name="connsiteX1067" fmla="*/ 5754529 w 6134100"/>
                <a:gd name="connsiteY1067" fmla="*/ 2591276 h 2762250"/>
                <a:gd name="connsiteX1068" fmla="*/ 5624037 w 6134100"/>
                <a:gd name="connsiteY1068" fmla="*/ 2588419 h 2762250"/>
                <a:gd name="connsiteX1069" fmla="*/ 5571649 w 6134100"/>
                <a:gd name="connsiteY1069" fmla="*/ 2568416 h 2762250"/>
                <a:gd name="connsiteX1070" fmla="*/ 5604034 w 6134100"/>
                <a:gd name="connsiteY1070" fmla="*/ 2512219 h 2762250"/>
                <a:gd name="connsiteX1071" fmla="*/ 5601176 w 6134100"/>
                <a:gd name="connsiteY1071" fmla="*/ 2434114 h 2762250"/>
                <a:gd name="connsiteX1072" fmla="*/ 5595462 w 6134100"/>
                <a:gd name="connsiteY1072" fmla="*/ 2410301 h 2762250"/>
                <a:gd name="connsiteX1073" fmla="*/ 5592604 w 6134100"/>
                <a:gd name="connsiteY1073" fmla="*/ 2407444 h 2762250"/>
                <a:gd name="connsiteX1074" fmla="*/ 5579269 w 6134100"/>
                <a:gd name="connsiteY1074" fmla="*/ 2389346 h 2762250"/>
                <a:gd name="connsiteX1075" fmla="*/ 5642134 w 6134100"/>
                <a:gd name="connsiteY1075" fmla="*/ 2383631 h 2762250"/>
                <a:gd name="connsiteX1076" fmla="*/ 5731669 w 6134100"/>
                <a:gd name="connsiteY1076" fmla="*/ 2376011 h 2762250"/>
                <a:gd name="connsiteX1077" fmla="*/ 5885021 w 6134100"/>
                <a:gd name="connsiteY1077" fmla="*/ 2291239 h 2762250"/>
                <a:gd name="connsiteX1078" fmla="*/ 5904071 w 6134100"/>
                <a:gd name="connsiteY1078" fmla="*/ 2289334 h 2762250"/>
                <a:gd name="connsiteX1079" fmla="*/ 5922169 w 6134100"/>
                <a:gd name="connsiteY1079" fmla="*/ 2294096 h 2762250"/>
                <a:gd name="connsiteX1080" fmla="*/ 5937409 w 6134100"/>
                <a:gd name="connsiteY1080" fmla="*/ 2264569 h 2762250"/>
                <a:gd name="connsiteX1081" fmla="*/ 5949792 w 6134100"/>
                <a:gd name="connsiteY1081" fmla="*/ 2259806 h 2762250"/>
                <a:gd name="connsiteX1082" fmla="*/ 5953601 w 6134100"/>
                <a:gd name="connsiteY1082" fmla="*/ 2255044 h 2762250"/>
                <a:gd name="connsiteX1083" fmla="*/ 5953601 w 6134100"/>
                <a:gd name="connsiteY1083" fmla="*/ 2255044 h 2762250"/>
                <a:gd name="connsiteX1084" fmla="*/ 5207794 w 6134100"/>
                <a:gd name="connsiteY1084" fmla="*/ 2317909 h 2762250"/>
                <a:gd name="connsiteX1085" fmla="*/ 5214462 w 6134100"/>
                <a:gd name="connsiteY1085" fmla="*/ 2324576 h 2762250"/>
                <a:gd name="connsiteX1086" fmla="*/ 5207794 w 6134100"/>
                <a:gd name="connsiteY1086" fmla="*/ 2331244 h 2762250"/>
                <a:gd name="connsiteX1087" fmla="*/ 5201126 w 6134100"/>
                <a:gd name="connsiteY1087" fmla="*/ 2324576 h 2762250"/>
                <a:gd name="connsiteX1088" fmla="*/ 5207794 w 6134100"/>
                <a:gd name="connsiteY1088" fmla="*/ 2317909 h 2762250"/>
                <a:gd name="connsiteX1089" fmla="*/ 715804 w 6134100"/>
                <a:gd name="connsiteY1089" fmla="*/ 2336006 h 2762250"/>
                <a:gd name="connsiteX1090" fmla="*/ 796766 w 6134100"/>
                <a:gd name="connsiteY1090" fmla="*/ 2336006 h 2762250"/>
                <a:gd name="connsiteX1091" fmla="*/ 794861 w 6134100"/>
                <a:gd name="connsiteY1091" fmla="*/ 2362676 h 2762250"/>
                <a:gd name="connsiteX1092" fmla="*/ 783431 w 6134100"/>
                <a:gd name="connsiteY1092" fmla="*/ 2417921 h 2762250"/>
                <a:gd name="connsiteX1093" fmla="*/ 772954 w 6134100"/>
                <a:gd name="connsiteY1093" fmla="*/ 2465546 h 2762250"/>
                <a:gd name="connsiteX1094" fmla="*/ 772954 w 6134100"/>
                <a:gd name="connsiteY1094" fmla="*/ 2485549 h 2762250"/>
                <a:gd name="connsiteX1095" fmla="*/ 709136 w 6134100"/>
                <a:gd name="connsiteY1095" fmla="*/ 2485549 h 2762250"/>
                <a:gd name="connsiteX1096" fmla="*/ 645319 w 6134100"/>
                <a:gd name="connsiteY1096" fmla="*/ 2486501 h 2762250"/>
                <a:gd name="connsiteX1097" fmla="*/ 645319 w 6134100"/>
                <a:gd name="connsiteY1097" fmla="*/ 2464594 h 2762250"/>
                <a:gd name="connsiteX1098" fmla="*/ 667226 w 6134100"/>
                <a:gd name="connsiteY1098" fmla="*/ 2418874 h 2762250"/>
                <a:gd name="connsiteX1099" fmla="*/ 702469 w 6134100"/>
                <a:gd name="connsiteY1099" fmla="*/ 2365534 h 2762250"/>
                <a:gd name="connsiteX1100" fmla="*/ 715804 w 6134100"/>
                <a:gd name="connsiteY1100" fmla="*/ 2336006 h 2762250"/>
                <a:gd name="connsiteX1101" fmla="*/ 715804 w 6134100"/>
                <a:gd name="connsiteY1101" fmla="*/ 2336006 h 2762250"/>
                <a:gd name="connsiteX1102" fmla="*/ 5198269 w 6134100"/>
                <a:gd name="connsiteY1102" fmla="*/ 2336006 h 2762250"/>
                <a:gd name="connsiteX1103" fmla="*/ 5201126 w 6134100"/>
                <a:gd name="connsiteY1103" fmla="*/ 2342674 h 2762250"/>
                <a:gd name="connsiteX1104" fmla="*/ 5194459 w 6134100"/>
                <a:gd name="connsiteY1104" fmla="*/ 2349341 h 2762250"/>
                <a:gd name="connsiteX1105" fmla="*/ 5191601 w 6134100"/>
                <a:gd name="connsiteY1105" fmla="*/ 2342674 h 2762250"/>
                <a:gd name="connsiteX1106" fmla="*/ 5198269 w 6134100"/>
                <a:gd name="connsiteY1106" fmla="*/ 2336006 h 2762250"/>
                <a:gd name="connsiteX1107" fmla="*/ 5377339 w 6134100"/>
                <a:gd name="connsiteY1107" fmla="*/ 2346484 h 2762250"/>
                <a:gd name="connsiteX1108" fmla="*/ 5382101 w 6134100"/>
                <a:gd name="connsiteY1108" fmla="*/ 2363629 h 2762250"/>
                <a:gd name="connsiteX1109" fmla="*/ 5396389 w 6134100"/>
                <a:gd name="connsiteY1109" fmla="*/ 2380774 h 2762250"/>
                <a:gd name="connsiteX1110" fmla="*/ 5475446 w 6134100"/>
                <a:gd name="connsiteY1110" fmla="*/ 2433161 h 2762250"/>
                <a:gd name="connsiteX1111" fmla="*/ 5464969 w 6134100"/>
                <a:gd name="connsiteY1111" fmla="*/ 2462689 h 2762250"/>
                <a:gd name="connsiteX1112" fmla="*/ 5452587 w 6134100"/>
                <a:gd name="connsiteY1112" fmla="*/ 2499836 h 2762250"/>
                <a:gd name="connsiteX1113" fmla="*/ 5426869 w 6134100"/>
                <a:gd name="connsiteY1113" fmla="*/ 2553176 h 2762250"/>
                <a:gd name="connsiteX1114" fmla="*/ 5416392 w 6134100"/>
                <a:gd name="connsiteY1114" fmla="*/ 2571274 h 2762250"/>
                <a:gd name="connsiteX1115" fmla="*/ 5379244 w 6134100"/>
                <a:gd name="connsiteY1115" fmla="*/ 2580799 h 2762250"/>
                <a:gd name="connsiteX1116" fmla="*/ 5333524 w 6134100"/>
                <a:gd name="connsiteY1116" fmla="*/ 2565559 h 2762250"/>
                <a:gd name="connsiteX1117" fmla="*/ 5349717 w 6134100"/>
                <a:gd name="connsiteY1117" fmla="*/ 2555081 h 2762250"/>
                <a:gd name="connsiteX1118" fmla="*/ 5368767 w 6134100"/>
                <a:gd name="connsiteY1118" fmla="*/ 2543651 h 2762250"/>
                <a:gd name="connsiteX1119" fmla="*/ 5380196 w 6134100"/>
                <a:gd name="connsiteY1119" fmla="*/ 2525554 h 2762250"/>
                <a:gd name="connsiteX1120" fmla="*/ 5384006 w 6134100"/>
                <a:gd name="connsiteY1120" fmla="*/ 2516029 h 2762250"/>
                <a:gd name="connsiteX1121" fmla="*/ 5403056 w 6134100"/>
                <a:gd name="connsiteY1121" fmla="*/ 2490311 h 2762250"/>
                <a:gd name="connsiteX1122" fmla="*/ 5408771 w 6134100"/>
                <a:gd name="connsiteY1122" fmla="*/ 2457926 h 2762250"/>
                <a:gd name="connsiteX1123" fmla="*/ 5392579 w 6134100"/>
                <a:gd name="connsiteY1123" fmla="*/ 2470309 h 2762250"/>
                <a:gd name="connsiteX1124" fmla="*/ 5353526 w 6134100"/>
                <a:gd name="connsiteY1124" fmla="*/ 2473166 h 2762250"/>
                <a:gd name="connsiteX1125" fmla="*/ 5353526 w 6134100"/>
                <a:gd name="connsiteY1125" fmla="*/ 2450306 h 2762250"/>
                <a:gd name="connsiteX1126" fmla="*/ 5354479 w 6134100"/>
                <a:gd name="connsiteY1126" fmla="*/ 2431256 h 2762250"/>
                <a:gd name="connsiteX1127" fmla="*/ 5366862 w 6134100"/>
                <a:gd name="connsiteY1127" fmla="*/ 2413159 h 2762250"/>
                <a:gd name="connsiteX1128" fmla="*/ 5385912 w 6134100"/>
                <a:gd name="connsiteY1128" fmla="*/ 2395061 h 2762250"/>
                <a:gd name="connsiteX1129" fmla="*/ 5367814 w 6134100"/>
                <a:gd name="connsiteY1129" fmla="*/ 2396014 h 2762250"/>
                <a:gd name="connsiteX1130" fmla="*/ 5371624 w 6134100"/>
                <a:gd name="connsiteY1130" fmla="*/ 2363629 h 2762250"/>
                <a:gd name="connsiteX1131" fmla="*/ 5377339 w 6134100"/>
                <a:gd name="connsiteY1131" fmla="*/ 2346484 h 2762250"/>
                <a:gd name="connsiteX1132" fmla="*/ 5377339 w 6134100"/>
                <a:gd name="connsiteY1132" fmla="*/ 2346484 h 2762250"/>
                <a:gd name="connsiteX1133" fmla="*/ 5022056 w 6134100"/>
                <a:gd name="connsiteY1133" fmla="*/ 2405539 h 2762250"/>
                <a:gd name="connsiteX1134" fmla="*/ 5028724 w 6134100"/>
                <a:gd name="connsiteY1134" fmla="*/ 2412206 h 2762250"/>
                <a:gd name="connsiteX1135" fmla="*/ 5025867 w 6134100"/>
                <a:gd name="connsiteY1135" fmla="*/ 2418874 h 2762250"/>
                <a:gd name="connsiteX1136" fmla="*/ 5019199 w 6134100"/>
                <a:gd name="connsiteY1136" fmla="*/ 2412206 h 2762250"/>
                <a:gd name="connsiteX1137" fmla="*/ 5022056 w 6134100"/>
                <a:gd name="connsiteY1137" fmla="*/ 2405539 h 2762250"/>
                <a:gd name="connsiteX1138" fmla="*/ 3045619 w 6134100"/>
                <a:gd name="connsiteY1138" fmla="*/ 2445544 h 2762250"/>
                <a:gd name="connsiteX1139" fmla="*/ 3045619 w 6134100"/>
                <a:gd name="connsiteY1139" fmla="*/ 2449354 h 2762250"/>
                <a:gd name="connsiteX1140" fmla="*/ 3055144 w 6134100"/>
                <a:gd name="connsiteY1140" fmla="*/ 2456021 h 2762250"/>
                <a:gd name="connsiteX1141" fmla="*/ 3051334 w 6134100"/>
                <a:gd name="connsiteY1141" fmla="*/ 2447449 h 2762250"/>
                <a:gd name="connsiteX1142" fmla="*/ 3047524 w 6134100"/>
                <a:gd name="connsiteY1142" fmla="*/ 2446496 h 2762250"/>
                <a:gd name="connsiteX1143" fmla="*/ 3045619 w 6134100"/>
                <a:gd name="connsiteY1143" fmla="*/ 2445544 h 2762250"/>
                <a:gd name="connsiteX1144" fmla="*/ 3045619 w 6134100"/>
                <a:gd name="connsiteY1144" fmla="*/ 2445544 h 2762250"/>
                <a:gd name="connsiteX1145" fmla="*/ 5132546 w 6134100"/>
                <a:gd name="connsiteY1145" fmla="*/ 2463641 h 2762250"/>
                <a:gd name="connsiteX1146" fmla="*/ 5137309 w 6134100"/>
                <a:gd name="connsiteY1146" fmla="*/ 2464594 h 2762250"/>
                <a:gd name="connsiteX1147" fmla="*/ 5143976 w 6134100"/>
                <a:gd name="connsiteY1147" fmla="*/ 2471261 h 2762250"/>
                <a:gd name="connsiteX1148" fmla="*/ 5137309 w 6134100"/>
                <a:gd name="connsiteY1148" fmla="*/ 2474119 h 2762250"/>
                <a:gd name="connsiteX1149" fmla="*/ 5130642 w 6134100"/>
                <a:gd name="connsiteY1149" fmla="*/ 2467451 h 2762250"/>
                <a:gd name="connsiteX1150" fmla="*/ 5132546 w 6134100"/>
                <a:gd name="connsiteY1150" fmla="*/ 2463641 h 2762250"/>
                <a:gd name="connsiteX1151" fmla="*/ 4826794 w 6134100"/>
                <a:gd name="connsiteY1151" fmla="*/ 2483644 h 2762250"/>
                <a:gd name="connsiteX1152" fmla="*/ 4835366 w 6134100"/>
                <a:gd name="connsiteY1152" fmla="*/ 2485549 h 2762250"/>
                <a:gd name="connsiteX1153" fmla="*/ 4860131 w 6134100"/>
                <a:gd name="connsiteY1153" fmla="*/ 2501741 h 2762250"/>
                <a:gd name="connsiteX1154" fmla="*/ 4861084 w 6134100"/>
                <a:gd name="connsiteY1154" fmla="*/ 2511266 h 2762250"/>
                <a:gd name="connsiteX1155" fmla="*/ 4842034 w 6134100"/>
                <a:gd name="connsiteY1155" fmla="*/ 2515076 h 2762250"/>
                <a:gd name="connsiteX1156" fmla="*/ 4838224 w 6134100"/>
                <a:gd name="connsiteY1156" fmla="*/ 2514124 h 2762250"/>
                <a:gd name="connsiteX1157" fmla="*/ 4832509 w 6134100"/>
                <a:gd name="connsiteY1157" fmla="*/ 2494121 h 2762250"/>
                <a:gd name="connsiteX1158" fmla="*/ 4826794 w 6134100"/>
                <a:gd name="connsiteY1158" fmla="*/ 2483644 h 2762250"/>
                <a:gd name="connsiteX1159" fmla="*/ 4826794 w 6134100"/>
                <a:gd name="connsiteY1159" fmla="*/ 2483644 h 2762250"/>
                <a:gd name="connsiteX1160" fmla="*/ 4787741 w 6134100"/>
                <a:gd name="connsiteY1160" fmla="*/ 2508409 h 2762250"/>
                <a:gd name="connsiteX1161" fmla="*/ 4798219 w 6134100"/>
                <a:gd name="connsiteY1161" fmla="*/ 2512219 h 2762250"/>
                <a:gd name="connsiteX1162" fmla="*/ 4810601 w 6134100"/>
                <a:gd name="connsiteY1162" fmla="*/ 2528411 h 2762250"/>
                <a:gd name="connsiteX1163" fmla="*/ 4791551 w 6134100"/>
                <a:gd name="connsiteY1163" fmla="*/ 2525554 h 2762250"/>
                <a:gd name="connsiteX1164" fmla="*/ 4787741 w 6134100"/>
                <a:gd name="connsiteY1164" fmla="*/ 2508409 h 2762250"/>
                <a:gd name="connsiteX1165" fmla="*/ 4787741 w 6134100"/>
                <a:gd name="connsiteY1165" fmla="*/ 2508409 h 2762250"/>
                <a:gd name="connsiteX1166" fmla="*/ 4868704 w 6134100"/>
                <a:gd name="connsiteY1166" fmla="*/ 2525554 h 2762250"/>
                <a:gd name="connsiteX1167" fmla="*/ 4873466 w 6134100"/>
                <a:gd name="connsiteY1167" fmla="*/ 2527459 h 2762250"/>
                <a:gd name="connsiteX1168" fmla="*/ 4864894 w 6134100"/>
                <a:gd name="connsiteY1168" fmla="*/ 2530316 h 2762250"/>
                <a:gd name="connsiteX1169" fmla="*/ 4861084 w 6134100"/>
                <a:gd name="connsiteY1169" fmla="*/ 2526506 h 2762250"/>
                <a:gd name="connsiteX1170" fmla="*/ 4868704 w 6134100"/>
                <a:gd name="connsiteY1170" fmla="*/ 2525554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6134100" h="2762250">
                  <a:moveTo>
                    <a:pt x="2576036" y="7144"/>
                  </a:moveTo>
                  <a:cubicBezTo>
                    <a:pt x="2571274" y="7144"/>
                    <a:pt x="2565559" y="9049"/>
                    <a:pt x="2558891" y="11906"/>
                  </a:cubicBezTo>
                  <a:cubicBezTo>
                    <a:pt x="2540794" y="20479"/>
                    <a:pt x="2540794" y="20479"/>
                    <a:pt x="2556986" y="91916"/>
                  </a:cubicBezTo>
                  <a:cubicBezTo>
                    <a:pt x="2563654" y="123349"/>
                    <a:pt x="2571274" y="164306"/>
                    <a:pt x="2573179" y="184309"/>
                  </a:cubicBezTo>
                  <a:cubicBezTo>
                    <a:pt x="2575084" y="203359"/>
                    <a:pt x="2577941" y="224314"/>
                    <a:pt x="2579846" y="230029"/>
                  </a:cubicBezTo>
                  <a:cubicBezTo>
                    <a:pt x="2581751" y="235744"/>
                    <a:pt x="2584609" y="247174"/>
                    <a:pt x="2586514" y="254794"/>
                  </a:cubicBezTo>
                  <a:cubicBezTo>
                    <a:pt x="2592229" y="279559"/>
                    <a:pt x="2602706" y="331946"/>
                    <a:pt x="2606516" y="347186"/>
                  </a:cubicBezTo>
                  <a:cubicBezTo>
                    <a:pt x="2608421" y="355759"/>
                    <a:pt x="2612231" y="367189"/>
                    <a:pt x="2616041" y="374809"/>
                  </a:cubicBezTo>
                  <a:cubicBezTo>
                    <a:pt x="2643664" y="426244"/>
                    <a:pt x="2664619" y="592931"/>
                    <a:pt x="2643664" y="601504"/>
                  </a:cubicBezTo>
                  <a:cubicBezTo>
                    <a:pt x="2638901" y="603409"/>
                    <a:pt x="2634139" y="611029"/>
                    <a:pt x="2634139" y="617696"/>
                  </a:cubicBezTo>
                  <a:cubicBezTo>
                    <a:pt x="2634139" y="628174"/>
                    <a:pt x="2630329" y="630079"/>
                    <a:pt x="2614136" y="630079"/>
                  </a:cubicBezTo>
                  <a:cubicBezTo>
                    <a:pt x="2574131" y="630079"/>
                    <a:pt x="2546509" y="672941"/>
                    <a:pt x="2564606" y="706279"/>
                  </a:cubicBezTo>
                  <a:cubicBezTo>
                    <a:pt x="2570321" y="716756"/>
                    <a:pt x="2567464" y="726281"/>
                    <a:pt x="2540794" y="763429"/>
                  </a:cubicBezTo>
                  <a:lnTo>
                    <a:pt x="2510314" y="807244"/>
                  </a:lnTo>
                  <a:lnTo>
                    <a:pt x="2508409" y="866299"/>
                  </a:lnTo>
                  <a:cubicBezTo>
                    <a:pt x="2506504" y="932021"/>
                    <a:pt x="2517934" y="965359"/>
                    <a:pt x="2542699" y="965359"/>
                  </a:cubicBezTo>
                  <a:cubicBezTo>
                    <a:pt x="2556034" y="965359"/>
                    <a:pt x="2608421" y="996791"/>
                    <a:pt x="2616994" y="1010126"/>
                  </a:cubicBezTo>
                  <a:cubicBezTo>
                    <a:pt x="2619851" y="1013936"/>
                    <a:pt x="2628424" y="1018699"/>
                    <a:pt x="2636996" y="1021556"/>
                  </a:cubicBezTo>
                  <a:cubicBezTo>
                    <a:pt x="2655094" y="1026319"/>
                    <a:pt x="2662714" y="1042511"/>
                    <a:pt x="2653189" y="1054894"/>
                  </a:cubicBezTo>
                  <a:cubicBezTo>
                    <a:pt x="2647474" y="1061561"/>
                    <a:pt x="2648426" y="1066324"/>
                    <a:pt x="2655094" y="1073944"/>
                  </a:cubicBezTo>
                  <a:cubicBezTo>
                    <a:pt x="2667476" y="1088231"/>
                    <a:pt x="2681764" y="1125379"/>
                    <a:pt x="2677001" y="1130141"/>
                  </a:cubicBezTo>
                  <a:cubicBezTo>
                    <a:pt x="2675096" y="1132046"/>
                    <a:pt x="2673191" y="1129189"/>
                    <a:pt x="2673191" y="1123474"/>
                  </a:cubicBezTo>
                  <a:cubicBezTo>
                    <a:pt x="2673191" y="1106329"/>
                    <a:pt x="2652236" y="1112044"/>
                    <a:pt x="2621756" y="1138714"/>
                  </a:cubicBezTo>
                  <a:lnTo>
                    <a:pt x="2593181" y="1163479"/>
                  </a:lnTo>
                  <a:lnTo>
                    <a:pt x="2609374" y="1175861"/>
                  </a:lnTo>
                  <a:lnTo>
                    <a:pt x="2625566" y="1188244"/>
                  </a:lnTo>
                  <a:lnTo>
                    <a:pt x="2613184" y="1218724"/>
                  </a:lnTo>
                  <a:cubicBezTo>
                    <a:pt x="2596039" y="1260634"/>
                    <a:pt x="2592229" y="1313974"/>
                    <a:pt x="2605564" y="1318736"/>
                  </a:cubicBezTo>
                  <a:cubicBezTo>
                    <a:pt x="2616994" y="1323499"/>
                    <a:pt x="2648426" y="1372076"/>
                    <a:pt x="2648426" y="1387316"/>
                  </a:cubicBezTo>
                  <a:cubicBezTo>
                    <a:pt x="2648426" y="1393031"/>
                    <a:pt x="2640806" y="1412081"/>
                    <a:pt x="2632234" y="1430179"/>
                  </a:cubicBezTo>
                  <a:cubicBezTo>
                    <a:pt x="2604611" y="1488281"/>
                    <a:pt x="2604611" y="1500664"/>
                    <a:pt x="2632234" y="1528286"/>
                  </a:cubicBezTo>
                  <a:lnTo>
                    <a:pt x="2656046" y="1552099"/>
                  </a:lnTo>
                  <a:lnTo>
                    <a:pt x="2653189" y="1622584"/>
                  </a:lnTo>
                  <a:cubicBezTo>
                    <a:pt x="2651284" y="1661636"/>
                    <a:pt x="2646521" y="1694974"/>
                    <a:pt x="2643664" y="1696879"/>
                  </a:cubicBezTo>
                  <a:cubicBezTo>
                    <a:pt x="2637949" y="1700689"/>
                    <a:pt x="2635091" y="1718786"/>
                    <a:pt x="2624614" y="1803559"/>
                  </a:cubicBezTo>
                  <a:cubicBezTo>
                    <a:pt x="2622709" y="1822609"/>
                    <a:pt x="2624614" y="1852136"/>
                    <a:pt x="2628424" y="1871186"/>
                  </a:cubicBezTo>
                  <a:cubicBezTo>
                    <a:pt x="2635091" y="1900714"/>
                    <a:pt x="2638901" y="1906429"/>
                    <a:pt x="2656999" y="1914049"/>
                  </a:cubicBezTo>
                  <a:cubicBezTo>
                    <a:pt x="2683669" y="1924526"/>
                    <a:pt x="2691289" y="1947386"/>
                    <a:pt x="2697956" y="2023586"/>
                  </a:cubicBezTo>
                  <a:cubicBezTo>
                    <a:pt x="2700814" y="2054066"/>
                    <a:pt x="2704624" y="2080736"/>
                    <a:pt x="2706529" y="2083594"/>
                  </a:cubicBezTo>
                  <a:cubicBezTo>
                    <a:pt x="2708434" y="2085499"/>
                    <a:pt x="2707481" y="2094071"/>
                    <a:pt x="2703671" y="2103596"/>
                  </a:cubicBezTo>
                  <a:cubicBezTo>
                    <a:pt x="2699861" y="2113121"/>
                    <a:pt x="2696051" y="2149316"/>
                    <a:pt x="2694146" y="2185511"/>
                  </a:cubicBezTo>
                  <a:cubicBezTo>
                    <a:pt x="2692241" y="2235994"/>
                    <a:pt x="2694146" y="2255044"/>
                    <a:pt x="2702719" y="2270284"/>
                  </a:cubicBezTo>
                  <a:cubicBezTo>
                    <a:pt x="2708434" y="2280761"/>
                    <a:pt x="2715101" y="2294096"/>
                    <a:pt x="2717959" y="2298859"/>
                  </a:cubicBezTo>
                  <a:cubicBezTo>
                    <a:pt x="2720816" y="2303621"/>
                    <a:pt x="2728436" y="2309336"/>
                    <a:pt x="2735104" y="2310289"/>
                  </a:cubicBezTo>
                  <a:cubicBezTo>
                    <a:pt x="2745581" y="2312194"/>
                    <a:pt x="2748439" y="2317909"/>
                    <a:pt x="2751296" y="2341721"/>
                  </a:cubicBezTo>
                  <a:cubicBezTo>
                    <a:pt x="2756059" y="2382679"/>
                    <a:pt x="2747486" y="2416016"/>
                    <a:pt x="2727484" y="2431256"/>
                  </a:cubicBezTo>
                  <a:cubicBezTo>
                    <a:pt x="2717959" y="2438876"/>
                    <a:pt x="2711291" y="2450306"/>
                    <a:pt x="2711291" y="2459831"/>
                  </a:cubicBezTo>
                  <a:cubicBezTo>
                    <a:pt x="2711291" y="2475071"/>
                    <a:pt x="2711291" y="2475071"/>
                    <a:pt x="2642711" y="2475071"/>
                  </a:cubicBezTo>
                  <a:cubicBezTo>
                    <a:pt x="2604611" y="2475071"/>
                    <a:pt x="2554129" y="2476976"/>
                    <a:pt x="2530316" y="2478881"/>
                  </a:cubicBezTo>
                  <a:cubicBezTo>
                    <a:pt x="2495074" y="2481739"/>
                    <a:pt x="2486501" y="2480786"/>
                    <a:pt x="2488406" y="2474119"/>
                  </a:cubicBezTo>
                  <a:cubicBezTo>
                    <a:pt x="2491264" y="2461736"/>
                    <a:pt x="2441734" y="2457926"/>
                    <a:pt x="2433161" y="2470309"/>
                  </a:cubicBezTo>
                  <a:cubicBezTo>
                    <a:pt x="2428399" y="2476976"/>
                    <a:pt x="2397919" y="2479834"/>
                    <a:pt x="2297906" y="2483644"/>
                  </a:cubicBezTo>
                  <a:lnTo>
                    <a:pt x="2169319" y="2487454"/>
                  </a:lnTo>
                  <a:lnTo>
                    <a:pt x="2161699" y="2462689"/>
                  </a:lnTo>
                  <a:cubicBezTo>
                    <a:pt x="2156936" y="2448401"/>
                    <a:pt x="2146459" y="2432209"/>
                    <a:pt x="2135981" y="2424589"/>
                  </a:cubicBezTo>
                  <a:cubicBezTo>
                    <a:pt x="2122646" y="2415064"/>
                    <a:pt x="2115979" y="2402681"/>
                    <a:pt x="2110264" y="2376011"/>
                  </a:cubicBezTo>
                  <a:cubicBezTo>
                    <a:pt x="2099786" y="2326481"/>
                    <a:pt x="2102644" y="2303621"/>
                    <a:pt x="2121694" y="2300764"/>
                  </a:cubicBezTo>
                  <a:cubicBezTo>
                    <a:pt x="2140744" y="2297906"/>
                    <a:pt x="2148364" y="2283619"/>
                    <a:pt x="2153126" y="2238851"/>
                  </a:cubicBezTo>
                  <a:cubicBezTo>
                    <a:pt x="2156936" y="2207419"/>
                    <a:pt x="2154079" y="2195989"/>
                    <a:pt x="2136934" y="2152174"/>
                  </a:cubicBezTo>
                  <a:cubicBezTo>
                    <a:pt x="2118836" y="2108359"/>
                    <a:pt x="2105501" y="2033111"/>
                    <a:pt x="2103596" y="1967389"/>
                  </a:cubicBezTo>
                  <a:cubicBezTo>
                    <a:pt x="2102644" y="1925479"/>
                    <a:pt x="2115979" y="1850231"/>
                    <a:pt x="2132171" y="1809274"/>
                  </a:cubicBezTo>
                  <a:cubicBezTo>
                    <a:pt x="2150269" y="1761649"/>
                    <a:pt x="2150269" y="1759744"/>
                    <a:pt x="2140744" y="1731169"/>
                  </a:cubicBezTo>
                  <a:cubicBezTo>
                    <a:pt x="2129314" y="1698784"/>
                    <a:pt x="2127409" y="1666399"/>
                    <a:pt x="2136934" y="1656874"/>
                  </a:cubicBezTo>
                  <a:cubicBezTo>
                    <a:pt x="2139791" y="1654016"/>
                    <a:pt x="2144554" y="1638776"/>
                    <a:pt x="2146459" y="1624489"/>
                  </a:cubicBezTo>
                  <a:cubicBezTo>
                    <a:pt x="2150269" y="1600676"/>
                    <a:pt x="2149316" y="1597819"/>
                    <a:pt x="2137886" y="1597819"/>
                  </a:cubicBezTo>
                  <a:cubicBezTo>
                    <a:pt x="2127409" y="1597819"/>
                    <a:pt x="2125504" y="1594009"/>
                    <a:pt x="2125504" y="1573054"/>
                  </a:cubicBezTo>
                  <a:cubicBezTo>
                    <a:pt x="2125504" y="1559719"/>
                    <a:pt x="2128361" y="1546384"/>
                    <a:pt x="2132171" y="1544479"/>
                  </a:cubicBezTo>
                  <a:cubicBezTo>
                    <a:pt x="2135981" y="1542574"/>
                    <a:pt x="2138839" y="1547336"/>
                    <a:pt x="2138839" y="1555909"/>
                  </a:cubicBezTo>
                  <a:cubicBezTo>
                    <a:pt x="2138839" y="1565434"/>
                    <a:pt x="2145506" y="1574959"/>
                    <a:pt x="2155031" y="1581626"/>
                  </a:cubicBezTo>
                  <a:cubicBezTo>
                    <a:pt x="2175986" y="1594961"/>
                    <a:pt x="2188369" y="1594009"/>
                    <a:pt x="2197894" y="1579721"/>
                  </a:cubicBezTo>
                  <a:cubicBezTo>
                    <a:pt x="2201704" y="1573054"/>
                    <a:pt x="2209324" y="1569244"/>
                    <a:pt x="2213134" y="1571149"/>
                  </a:cubicBezTo>
                  <a:cubicBezTo>
                    <a:pt x="2224564" y="1575911"/>
                    <a:pt x="2232184" y="1556861"/>
                    <a:pt x="2240756" y="1504474"/>
                  </a:cubicBezTo>
                  <a:cubicBezTo>
                    <a:pt x="2249329" y="1452086"/>
                    <a:pt x="2252186" y="1445419"/>
                    <a:pt x="2263616" y="1449229"/>
                  </a:cubicBezTo>
                  <a:cubicBezTo>
                    <a:pt x="2273141" y="1453039"/>
                    <a:pt x="2283619" y="1405414"/>
                    <a:pt x="2277904" y="1384459"/>
                  </a:cubicBezTo>
                  <a:cubicBezTo>
                    <a:pt x="2275999" y="1375886"/>
                    <a:pt x="2277904" y="1371124"/>
                    <a:pt x="2285524" y="1369219"/>
                  </a:cubicBezTo>
                  <a:cubicBezTo>
                    <a:pt x="2292191" y="1367314"/>
                    <a:pt x="2301716" y="1360646"/>
                    <a:pt x="2307431" y="1354931"/>
                  </a:cubicBezTo>
                  <a:cubicBezTo>
                    <a:pt x="2316004" y="1345406"/>
                    <a:pt x="2316956" y="1340644"/>
                    <a:pt x="2310289" y="1323499"/>
                  </a:cubicBezTo>
                  <a:cubicBezTo>
                    <a:pt x="2304574" y="1308259"/>
                    <a:pt x="2304574" y="1297781"/>
                    <a:pt x="2310289" y="1276826"/>
                  </a:cubicBezTo>
                  <a:cubicBezTo>
                    <a:pt x="2315051" y="1262539"/>
                    <a:pt x="2320766" y="1215866"/>
                    <a:pt x="2323624" y="1173956"/>
                  </a:cubicBezTo>
                  <a:cubicBezTo>
                    <a:pt x="2328386" y="1110139"/>
                    <a:pt x="2331244" y="1094899"/>
                    <a:pt x="2343626" y="1078706"/>
                  </a:cubicBezTo>
                  <a:cubicBezTo>
                    <a:pt x="2357914" y="1059656"/>
                    <a:pt x="2357914" y="1059656"/>
                    <a:pt x="2346484" y="1020604"/>
                  </a:cubicBezTo>
                  <a:cubicBezTo>
                    <a:pt x="2340769" y="998696"/>
                    <a:pt x="2331244" y="972979"/>
                    <a:pt x="2326481" y="963454"/>
                  </a:cubicBezTo>
                  <a:cubicBezTo>
                    <a:pt x="2318861" y="950119"/>
                    <a:pt x="2318861" y="943451"/>
                    <a:pt x="2324576" y="936784"/>
                  </a:cubicBezTo>
                  <a:cubicBezTo>
                    <a:pt x="2330291" y="930116"/>
                    <a:pt x="2330291" y="923449"/>
                    <a:pt x="2321719" y="906304"/>
                  </a:cubicBezTo>
                  <a:cubicBezTo>
                    <a:pt x="2316004" y="894874"/>
                    <a:pt x="2311241" y="878681"/>
                    <a:pt x="2311241" y="871061"/>
                  </a:cubicBezTo>
                  <a:cubicBezTo>
                    <a:pt x="2311241" y="855821"/>
                    <a:pt x="2287429" y="814864"/>
                    <a:pt x="2278856" y="814864"/>
                  </a:cubicBezTo>
                  <a:cubicBezTo>
                    <a:pt x="2275999" y="814864"/>
                    <a:pt x="2253139" y="806291"/>
                    <a:pt x="2229326" y="795814"/>
                  </a:cubicBezTo>
                  <a:cubicBezTo>
                    <a:pt x="2200751" y="783431"/>
                    <a:pt x="2182654" y="771049"/>
                    <a:pt x="2177891" y="761524"/>
                  </a:cubicBezTo>
                  <a:cubicBezTo>
                    <a:pt x="2169319" y="742474"/>
                    <a:pt x="2133124" y="719614"/>
                    <a:pt x="2117884" y="723424"/>
                  </a:cubicBezTo>
                  <a:cubicBezTo>
                    <a:pt x="2109311" y="725329"/>
                    <a:pt x="2106454" y="722471"/>
                    <a:pt x="2106454" y="704374"/>
                  </a:cubicBezTo>
                  <a:cubicBezTo>
                    <a:pt x="2106454" y="658654"/>
                    <a:pt x="2149316" y="602456"/>
                    <a:pt x="2183606" y="602456"/>
                  </a:cubicBezTo>
                  <a:cubicBezTo>
                    <a:pt x="2201704" y="602456"/>
                    <a:pt x="2201704" y="601504"/>
                    <a:pt x="2197894" y="575786"/>
                  </a:cubicBezTo>
                  <a:cubicBezTo>
                    <a:pt x="2195989" y="561499"/>
                    <a:pt x="2191226" y="540544"/>
                    <a:pt x="2186464" y="530066"/>
                  </a:cubicBezTo>
                  <a:cubicBezTo>
                    <a:pt x="2181701" y="518636"/>
                    <a:pt x="2181701" y="511016"/>
                    <a:pt x="2185511" y="510064"/>
                  </a:cubicBezTo>
                  <a:cubicBezTo>
                    <a:pt x="2216944" y="499586"/>
                    <a:pt x="2223611" y="491014"/>
                    <a:pt x="2225516" y="463391"/>
                  </a:cubicBezTo>
                  <a:cubicBezTo>
                    <a:pt x="2227421" y="436721"/>
                    <a:pt x="2225516" y="432911"/>
                    <a:pt x="2205514" y="417671"/>
                  </a:cubicBezTo>
                  <a:cubicBezTo>
                    <a:pt x="2189321" y="405289"/>
                    <a:pt x="2174081" y="400526"/>
                    <a:pt x="2146459" y="398621"/>
                  </a:cubicBezTo>
                  <a:cubicBezTo>
                    <a:pt x="2110264" y="396716"/>
                    <a:pt x="2043589" y="370046"/>
                    <a:pt x="2053114" y="361474"/>
                  </a:cubicBezTo>
                  <a:cubicBezTo>
                    <a:pt x="2061686" y="353854"/>
                    <a:pt x="2039779" y="338614"/>
                    <a:pt x="2019776" y="338614"/>
                  </a:cubicBezTo>
                  <a:cubicBezTo>
                    <a:pt x="2004536" y="338614"/>
                    <a:pt x="1997869" y="341471"/>
                    <a:pt x="1994059" y="350996"/>
                  </a:cubicBezTo>
                  <a:cubicBezTo>
                    <a:pt x="1992154" y="357664"/>
                    <a:pt x="1980724" y="367189"/>
                    <a:pt x="1969294" y="371951"/>
                  </a:cubicBezTo>
                  <a:cubicBezTo>
                    <a:pt x="1940719" y="383381"/>
                    <a:pt x="1903571" y="419576"/>
                    <a:pt x="1899761" y="439579"/>
                  </a:cubicBezTo>
                  <a:cubicBezTo>
                    <a:pt x="1897856" y="449104"/>
                    <a:pt x="1899761" y="462439"/>
                    <a:pt x="1903571" y="470059"/>
                  </a:cubicBezTo>
                  <a:cubicBezTo>
                    <a:pt x="1909286" y="481489"/>
                    <a:pt x="1909286" y="493871"/>
                    <a:pt x="1899761" y="531971"/>
                  </a:cubicBezTo>
                  <a:cubicBezTo>
                    <a:pt x="1893094" y="558641"/>
                    <a:pt x="1888331" y="582454"/>
                    <a:pt x="1888331" y="584359"/>
                  </a:cubicBezTo>
                  <a:cubicBezTo>
                    <a:pt x="1888331" y="587216"/>
                    <a:pt x="1899761" y="595789"/>
                    <a:pt x="1914049" y="604361"/>
                  </a:cubicBezTo>
                  <a:cubicBezTo>
                    <a:pt x="1929289" y="613886"/>
                    <a:pt x="1939766" y="625316"/>
                    <a:pt x="1939766" y="631984"/>
                  </a:cubicBezTo>
                  <a:cubicBezTo>
                    <a:pt x="1939766" y="638651"/>
                    <a:pt x="1942624" y="646271"/>
                    <a:pt x="1946434" y="648176"/>
                  </a:cubicBezTo>
                  <a:cubicBezTo>
                    <a:pt x="1955006" y="652939"/>
                    <a:pt x="1955006" y="695801"/>
                    <a:pt x="1946434" y="714851"/>
                  </a:cubicBezTo>
                  <a:cubicBezTo>
                    <a:pt x="1942624" y="722471"/>
                    <a:pt x="1933099" y="737711"/>
                    <a:pt x="1924526" y="748189"/>
                  </a:cubicBezTo>
                  <a:cubicBezTo>
                    <a:pt x="1911191" y="763429"/>
                    <a:pt x="1904524" y="766286"/>
                    <a:pt x="1879759" y="766286"/>
                  </a:cubicBezTo>
                  <a:cubicBezTo>
                    <a:pt x="1856899" y="766286"/>
                    <a:pt x="1847374" y="769144"/>
                    <a:pt x="1835944" y="780574"/>
                  </a:cubicBezTo>
                  <a:cubicBezTo>
                    <a:pt x="1828324" y="789146"/>
                    <a:pt x="1818799" y="795814"/>
                    <a:pt x="1814989" y="795814"/>
                  </a:cubicBezTo>
                  <a:cubicBezTo>
                    <a:pt x="1811179" y="795814"/>
                    <a:pt x="1798796" y="806291"/>
                    <a:pt x="1786414" y="818674"/>
                  </a:cubicBezTo>
                  <a:cubicBezTo>
                    <a:pt x="1765459" y="839629"/>
                    <a:pt x="1716881" y="874871"/>
                    <a:pt x="1714024" y="870109"/>
                  </a:cubicBezTo>
                  <a:cubicBezTo>
                    <a:pt x="1707356" y="860584"/>
                    <a:pt x="1690211" y="817721"/>
                    <a:pt x="1686401" y="801529"/>
                  </a:cubicBezTo>
                  <a:cubicBezTo>
                    <a:pt x="1683544" y="786289"/>
                    <a:pt x="1685449" y="779621"/>
                    <a:pt x="1693069" y="775811"/>
                  </a:cubicBezTo>
                  <a:cubicBezTo>
                    <a:pt x="1698784" y="772954"/>
                    <a:pt x="1701641" y="767239"/>
                    <a:pt x="1700689" y="762476"/>
                  </a:cubicBezTo>
                  <a:cubicBezTo>
                    <a:pt x="1691164" y="731044"/>
                    <a:pt x="1691164" y="721519"/>
                    <a:pt x="1703546" y="718661"/>
                  </a:cubicBezTo>
                  <a:cubicBezTo>
                    <a:pt x="1713071" y="716756"/>
                    <a:pt x="1715929" y="709136"/>
                    <a:pt x="1715929" y="691039"/>
                  </a:cubicBezTo>
                  <a:cubicBezTo>
                    <a:pt x="1715929" y="677704"/>
                    <a:pt x="1712119" y="662464"/>
                    <a:pt x="1707356" y="656749"/>
                  </a:cubicBezTo>
                  <a:cubicBezTo>
                    <a:pt x="1702594" y="651034"/>
                    <a:pt x="1694021" y="631031"/>
                    <a:pt x="1689259" y="611029"/>
                  </a:cubicBezTo>
                  <a:cubicBezTo>
                    <a:pt x="1676876" y="562451"/>
                    <a:pt x="1675924" y="562451"/>
                    <a:pt x="1649254" y="570071"/>
                  </a:cubicBezTo>
                  <a:cubicBezTo>
                    <a:pt x="1621631" y="577691"/>
                    <a:pt x="1616869" y="573881"/>
                    <a:pt x="1612106" y="540544"/>
                  </a:cubicBezTo>
                  <a:cubicBezTo>
                    <a:pt x="1610201" y="527209"/>
                    <a:pt x="1600676" y="491014"/>
                    <a:pt x="1590199" y="460534"/>
                  </a:cubicBezTo>
                  <a:cubicBezTo>
                    <a:pt x="1579721" y="430054"/>
                    <a:pt x="1573054" y="400526"/>
                    <a:pt x="1574006" y="393859"/>
                  </a:cubicBezTo>
                  <a:cubicBezTo>
                    <a:pt x="1575911" y="387191"/>
                    <a:pt x="1571149" y="372904"/>
                    <a:pt x="1564481" y="360521"/>
                  </a:cubicBezTo>
                  <a:cubicBezTo>
                    <a:pt x="1555909" y="345281"/>
                    <a:pt x="1553051" y="335756"/>
                    <a:pt x="1557814" y="330041"/>
                  </a:cubicBezTo>
                  <a:cubicBezTo>
                    <a:pt x="1570196" y="310991"/>
                    <a:pt x="1564481" y="305276"/>
                    <a:pt x="1536859" y="305276"/>
                  </a:cubicBezTo>
                  <a:lnTo>
                    <a:pt x="1509236" y="305276"/>
                  </a:lnTo>
                  <a:lnTo>
                    <a:pt x="1488281" y="240506"/>
                  </a:lnTo>
                  <a:cubicBezTo>
                    <a:pt x="1453991" y="135731"/>
                    <a:pt x="1448276" y="123349"/>
                    <a:pt x="1438751" y="123349"/>
                  </a:cubicBezTo>
                  <a:cubicBezTo>
                    <a:pt x="1423511" y="123349"/>
                    <a:pt x="1422559" y="139541"/>
                    <a:pt x="1434941" y="170974"/>
                  </a:cubicBezTo>
                  <a:cubicBezTo>
                    <a:pt x="1469231" y="253841"/>
                    <a:pt x="1476851" y="278606"/>
                    <a:pt x="1476851" y="300514"/>
                  </a:cubicBezTo>
                  <a:cubicBezTo>
                    <a:pt x="1476851" y="313849"/>
                    <a:pt x="1478756" y="324326"/>
                    <a:pt x="1481614" y="324326"/>
                  </a:cubicBezTo>
                  <a:cubicBezTo>
                    <a:pt x="1493044" y="324326"/>
                    <a:pt x="1478756" y="343376"/>
                    <a:pt x="1464469" y="347186"/>
                  </a:cubicBezTo>
                  <a:cubicBezTo>
                    <a:pt x="1455896" y="349091"/>
                    <a:pt x="1449229" y="351949"/>
                    <a:pt x="1449229" y="352901"/>
                  </a:cubicBezTo>
                  <a:cubicBezTo>
                    <a:pt x="1449229" y="353854"/>
                    <a:pt x="1457801" y="375761"/>
                    <a:pt x="1468279" y="400526"/>
                  </a:cubicBezTo>
                  <a:lnTo>
                    <a:pt x="1487329" y="446246"/>
                  </a:lnTo>
                  <a:lnTo>
                    <a:pt x="1460659" y="452914"/>
                  </a:lnTo>
                  <a:cubicBezTo>
                    <a:pt x="1440656" y="457676"/>
                    <a:pt x="1433989" y="462439"/>
                    <a:pt x="1432084" y="472916"/>
                  </a:cubicBezTo>
                  <a:cubicBezTo>
                    <a:pt x="1430179" y="488156"/>
                    <a:pt x="1433989" y="489109"/>
                    <a:pt x="1473994" y="487204"/>
                  </a:cubicBezTo>
                  <a:cubicBezTo>
                    <a:pt x="1485424" y="486251"/>
                    <a:pt x="1501616" y="491014"/>
                    <a:pt x="1510189" y="495776"/>
                  </a:cubicBezTo>
                  <a:cubicBezTo>
                    <a:pt x="1522571" y="503396"/>
                    <a:pt x="1526381" y="504349"/>
                    <a:pt x="1529239" y="497681"/>
                  </a:cubicBezTo>
                  <a:cubicBezTo>
                    <a:pt x="1536859" y="477679"/>
                    <a:pt x="1541621" y="542449"/>
                    <a:pt x="1534954" y="573881"/>
                  </a:cubicBezTo>
                  <a:cubicBezTo>
                    <a:pt x="1531144" y="592931"/>
                    <a:pt x="1526381" y="632936"/>
                    <a:pt x="1524476" y="662464"/>
                  </a:cubicBezTo>
                  <a:cubicBezTo>
                    <a:pt x="1521619" y="715804"/>
                    <a:pt x="1522571" y="717709"/>
                    <a:pt x="1531144" y="671989"/>
                  </a:cubicBezTo>
                  <a:lnTo>
                    <a:pt x="1534954" y="647224"/>
                  </a:lnTo>
                  <a:lnTo>
                    <a:pt x="1544479" y="681514"/>
                  </a:lnTo>
                  <a:cubicBezTo>
                    <a:pt x="1553051" y="714851"/>
                    <a:pt x="1553051" y="716756"/>
                    <a:pt x="1536859" y="750094"/>
                  </a:cubicBezTo>
                  <a:cubicBezTo>
                    <a:pt x="1525429" y="772954"/>
                    <a:pt x="1518761" y="781526"/>
                    <a:pt x="1514951" y="775811"/>
                  </a:cubicBezTo>
                  <a:cubicBezTo>
                    <a:pt x="1506379" y="762476"/>
                    <a:pt x="1499711" y="834866"/>
                    <a:pt x="1503521" y="895826"/>
                  </a:cubicBezTo>
                  <a:cubicBezTo>
                    <a:pt x="1507331" y="948214"/>
                    <a:pt x="1518761" y="988219"/>
                    <a:pt x="1535906" y="1008221"/>
                  </a:cubicBezTo>
                  <a:cubicBezTo>
                    <a:pt x="1540669" y="1013936"/>
                    <a:pt x="1549241" y="1036796"/>
                    <a:pt x="1554956" y="1060609"/>
                  </a:cubicBezTo>
                  <a:cubicBezTo>
                    <a:pt x="1560671" y="1084421"/>
                    <a:pt x="1571149" y="1113949"/>
                    <a:pt x="1577816" y="1126331"/>
                  </a:cubicBezTo>
                  <a:cubicBezTo>
                    <a:pt x="1586389" y="1143476"/>
                    <a:pt x="1588294" y="1157764"/>
                    <a:pt x="1586389" y="1186339"/>
                  </a:cubicBezTo>
                  <a:cubicBezTo>
                    <a:pt x="1578769" y="1281589"/>
                    <a:pt x="1577816" y="1276826"/>
                    <a:pt x="1601629" y="1299686"/>
                  </a:cubicBezTo>
                  <a:cubicBezTo>
                    <a:pt x="1614011" y="1311116"/>
                    <a:pt x="1634014" y="1324451"/>
                    <a:pt x="1646396" y="1328261"/>
                  </a:cubicBezTo>
                  <a:cubicBezTo>
                    <a:pt x="1658779" y="1332071"/>
                    <a:pt x="1667351" y="1338739"/>
                    <a:pt x="1665446" y="1342549"/>
                  </a:cubicBezTo>
                  <a:cubicBezTo>
                    <a:pt x="1654016" y="1372076"/>
                    <a:pt x="1654016" y="1377791"/>
                    <a:pt x="1666399" y="1383506"/>
                  </a:cubicBezTo>
                  <a:cubicBezTo>
                    <a:pt x="1678781" y="1390174"/>
                    <a:pt x="1678781" y="1392079"/>
                    <a:pt x="1670209" y="1414939"/>
                  </a:cubicBezTo>
                  <a:cubicBezTo>
                    <a:pt x="1654016" y="1461611"/>
                    <a:pt x="1612106" y="1642586"/>
                    <a:pt x="1607344" y="1691164"/>
                  </a:cubicBezTo>
                  <a:cubicBezTo>
                    <a:pt x="1606391" y="1699736"/>
                    <a:pt x="1598771" y="1716881"/>
                    <a:pt x="1591151" y="1727359"/>
                  </a:cubicBezTo>
                  <a:cubicBezTo>
                    <a:pt x="1578769" y="1745456"/>
                    <a:pt x="1576864" y="1752124"/>
                    <a:pt x="1579721" y="1786414"/>
                  </a:cubicBezTo>
                  <a:cubicBezTo>
                    <a:pt x="1586389" y="1858804"/>
                    <a:pt x="1590199" y="1874044"/>
                    <a:pt x="1599724" y="1884521"/>
                  </a:cubicBezTo>
                  <a:cubicBezTo>
                    <a:pt x="1614011" y="1899761"/>
                    <a:pt x="1613059" y="1966436"/>
                    <a:pt x="1597819" y="1995964"/>
                  </a:cubicBezTo>
                  <a:cubicBezTo>
                    <a:pt x="1591151" y="2008346"/>
                    <a:pt x="1581626" y="2032159"/>
                    <a:pt x="1577816" y="2047399"/>
                  </a:cubicBezTo>
                  <a:cubicBezTo>
                    <a:pt x="1573054" y="2062639"/>
                    <a:pt x="1563529" y="2081689"/>
                    <a:pt x="1556861" y="2090261"/>
                  </a:cubicBezTo>
                  <a:cubicBezTo>
                    <a:pt x="1548289" y="2099786"/>
                    <a:pt x="1546384" y="2106454"/>
                    <a:pt x="1551146" y="2111216"/>
                  </a:cubicBezTo>
                  <a:cubicBezTo>
                    <a:pt x="1558766" y="2118836"/>
                    <a:pt x="1551146" y="2160746"/>
                    <a:pt x="1528286" y="2235994"/>
                  </a:cubicBezTo>
                  <a:lnTo>
                    <a:pt x="1513999" y="2282666"/>
                  </a:lnTo>
                  <a:lnTo>
                    <a:pt x="1531144" y="2296954"/>
                  </a:lnTo>
                  <a:cubicBezTo>
                    <a:pt x="1540669" y="2304574"/>
                    <a:pt x="1551146" y="2312194"/>
                    <a:pt x="1554004" y="2313146"/>
                  </a:cubicBezTo>
                  <a:cubicBezTo>
                    <a:pt x="1557814" y="2314099"/>
                    <a:pt x="1554956" y="2329339"/>
                    <a:pt x="1547336" y="2349341"/>
                  </a:cubicBezTo>
                  <a:cubicBezTo>
                    <a:pt x="1533049" y="2386489"/>
                    <a:pt x="1495901" y="2424589"/>
                    <a:pt x="1473041" y="2424589"/>
                  </a:cubicBezTo>
                  <a:cubicBezTo>
                    <a:pt x="1451134" y="2424589"/>
                    <a:pt x="1432084" y="2441734"/>
                    <a:pt x="1425416" y="2467451"/>
                  </a:cubicBezTo>
                  <a:lnTo>
                    <a:pt x="1418749" y="2491264"/>
                  </a:lnTo>
                  <a:lnTo>
                    <a:pt x="1358741" y="2492216"/>
                  </a:lnTo>
                  <a:cubicBezTo>
                    <a:pt x="1313021" y="2493169"/>
                    <a:pt x="1297781" y="2491264"/>
                    <a:pt x="1295876" y="2484596"/>
                  </a:cubicBezTo>
                  <a:cubicBezTo>
                    <a:pt x="1293019" y="2477929"/>
                    <a:pt x="1271111" y="2476024"/>
                    <a:pt x="1188244" y="2476976"/>
                  </a:cubicBezTo>
                  <a:cubicBezTo>
                    <a:pt x="1131094" y="2476976"/>
                    <a:pt x="1079659" y="2479834"/>
                    <a:pt x="1075849" y="2482691"/>
                  </a:cubicBezTo>
                  <a:cubicBezTo>
                    <a:pt x="1071086" y="2485549"/>
                    <a:pt x="1068229" y="2484596"/>
                    <a:pt x="1068229" y="2477929"/>
                  </a:cubicBezTo>
                  <a:cubicBezTo>
                    <a:pt x="1068229" y="2467451"/>
                    <a:pt x="1039654" y="2463641"/>
                    <a:pt x="1032986" y="2474119"/>
                  </a:cubicBezTo>
                  <a:cubicBezTo>
                    <a:pt x="1031081" y="2476976"/>
                    <a:pt x="1012031" y="2479834"/>
                    <a:pt x="990124" y="2480786"/>
                  </a:cubicBezTo>
                  <a:cubicBezTo>
                    <a:pt x="968216" y="2480786"/>
                    <a:pt x="946309" y="2482691"/>
                    <a:pt x="939641" y="2484596"/>
                  </a:cubicBezTo>
                  <a:cubicBezTo>
                    <a:pt x="915829" y="2492216"/>
                    <a:pt x="900589" y="2439829"/>
                    <a:pt x="902494" y="2362676"/>
                  </a:cubicBezTo>
                  <a:lnTo>
                    <a:pt x="904399" y="2310289"/>
                  </a:lnTo>
                  <a:lnTo>
                    <a:pt x="939641" y="2298859"/>
                  </a:lnTo>
                  <a:cubicBezTo>
                    <a:pt x="958691" y="2292191"/>
                    <a:pt x="977741" y="2284571"/>
                    <a:pt x="980599" y="2280761"/>
                  </a:cubicBezTo>
                  <a:cubicBezTo>
                    <a:pt x="986314" y="2275046"/>
                    <a:pt x="1012031" y="2188369"/>
                    <a:pt x="1019651" y="2146459"/>
                  </a:cubicBezTo>
                  <a:cubicBezTo>
                    <a:pt x="1021556" y="2135981"/>
                    <a:pt x="1018699" y="2115979"/>
                    <a:pt x="1012984" y="2100739"/>
                  </a:cubicBezTo>
                  <a:cubicBezTo>
                    <a:pt x="1006316" y="2082641"/>
                    <a:pt x="1005364" y="2070259"/>
                    <a:pt x="1009174" y="2062639"/>
                  </a:cubicBezTo>
                  <a:cubicBezTo>
                    <a:pt x="1012984" y="2056924"/>
                    <a:pt x="1019651" y="2041684"/>
                    <a:pt x="1024414" y="2028349"/>
                  </a:cubicBezTo>
                  <a:cubicBezTo>
                    <a:pt x="1029176" y="2015014"/>
                    <a:pt x="1036796" y="2004536"/>
                    <a:pt x="1039654" y="2004536"/>
                  </a:cubicBezTo>
                  <a:cubicBezTo>
                    <a:pt x="1042511" y="2004536"/>
                    <a:pt x="1047274" y="1995964"/>
                    <a:pt x="1049179" y="1986439"/>
                  </a:cubicBezTo>
                  <a:cubicBezTo>
                    <a:pt x="1051084" y="1976914"/>
                    <a:pt x="1062514" y="1958816"/>
                    <a:pt x="1075849" y="1946434"/>
                  </a:cubicBezTo>
                  <a:cubicBezTo>
                    <a:pt x="1096804" y="1926431"/>
                    <a:pt x="1098709" y="1920716"/>
                    <a:pt x="1098709" y="1889284"/>
                  </a:cubicBezTo>
                  <a:cubicBezTo>
                    <a:pt x="1098709" y="1870234"/>
                    <a:pt x="1101566" y="1853089"/>
                    <a:pt x="1105376" y="1850231"/>
                  </a:cubicBezTo>
                  <a:cubicBezTo>
                    <a:pt x="1118711" y="1842611"/>
                    <a:pt x="1111091" y="1805464"/>
                    <a:pt x="1089184" y="1765459"/>
                  </a:cubicBezTo>
                  <a:cubicBezTo>
                    <a:pt x="1076801" y="1742599"/>
                    <a:pt x="1061561" y="1714024"/>
                    <a:pt x="1054894" y="1699736"/>
                  </a:cubicBezTo>
                  <a:cubicBezTo>
                    <a:pt x="1048226" y="1686401"/>
                    <a:pt x="1035844" y="1667351"/>
                    <a:pt x="1027271" y="1658779"/>
                  </a:cubicBezTo>
                  <a:cubicBezTo>
                    <a:pt x="1018699" y="1650206"/>
                    <a:pt x="1009174" y="1636871"/>
                    <a:pt x="1007269" y="1629251"/>
                  </a:cubicBezTo>
                  <a:cubicBezTo>
                    <a:pt x="1000601" y="1609249"/>
                    <a:pt x="943451" y="1556861"/>
                    <a:pt x="918686" y="1548289"/>
                  </a:cubicBezTo>
                  <a:cubicBezTo>
                    <a:pt x="907256" y="1544479"/>
                    <a:pt x="898684" y="1537811"/>
                    <a:pt x="899636" y="1534001"/>
                  </a:cubicBezTo>
                  <a:cubicBezTo>
                    <a:pt x="900589" y="1530191"/>
                    <a:pt x="898684" y="1528286"/>
                    <a:pt x="894874" y="1531144"/>
                  </a:cubicBezTo>
                  <a:cubicBezTo>
                    <a:pt x="891064" y="1533049"/>
                    <a:pt x="879634" y="1532096"/>
                    <a:pt x="868204" y="1527334"/>
                  </a:cubicBezTo>
                  <a:cubicBezTo>
                    <a:pt x="851059" y="1520666"/>
                    <a:pt x="850106" y="1518761"/>
                    <a:pt x="860584" y="1514951"/>
                  </a:cubicBezTo>
                  <a:cubicBezTo>
                    <a:pt x="870109" y="1511141"/>
                    <a:pt x="870109" y="1510189"/>
                    <a:pt x="862489" y="1510189"/>
                  </a:cubicBezTo>
                  <a:cubicBezTo>
                    <a:pt x="856774" y="1510189"/>
                    <a:pt x="847249" y="1503521"/>
                    <a:pt x="840581" y="1496854"/>
                  </a:cubicBezTo>
                  <a:cubicBezTo>
                    <a:pt x="829151" y="1483519"/>
                    <a:pt x="828199" y="1483519"/>
                    <a:pt x="840581" y="1474946"/>
                  </a:cubicBezTo>
                  <a:cubicBezTo>
                    <a:pt x="854869" y="1464469"/>
                    <a:pt x="842486" y="1463516"/>
                    <a:pt x="824389" y="1473041"/>
                  </a:cubicBezTo>
                  <a:cubicBezTo>
                    <a:pt x="813911" y="1478756"/>
                    <a:pt x="809149" y="1476851"/>
                    <a:pt x="796766" y="1463516"/>
                  </a:cubicBezTo>
                  <a:cubicBezTo>
                    <a:pt x="788194" y="1454944"/>
                    <a:pt x="776764" y="1447324"/>
                    <a:pt x="772001" y="1447324"/>
                  </a:cubicBezTo>
                  <a:cubicBezTo>
                    <a:pt x="757714" y="1447324"/>
                    <a:pt x="759619" y="1424464"/>
                    <a:pt x="774859" y="1410176"/>
                  </a:cubicBezTo>
                  <a:cubicBezTo>
                    <a:pt x="782479" y="1402556"/>
                    <a:pt x="785336" y="1393984"/>
                    <a:pt x="783431" y="1387316"/>
                  </a:cubicBezTo>
                  <a:cubicBezTo>
                    <a:pt x="781526" y="1381601"/>
                    <a:pt x="783431" y="1374934"/>
                    <a:pt x="788194" y="1371124"/>
                  </a:cubicBezTo>
                  <a:cubicBezTo>
                    <a:pt x="801529" y="1362551"/>
                    <a:pt x="836771" y="1364456"/>
                    <a:pt x="839629" y="1373029"/>
                  </a:cubicBezTo>
                  <a:cubicBezTo>
                    <a:pt x="840581" y="1376839"/>
                    <a:pt x="845344" y="1378744"/>
                    <a:pt x="849154" y="1375886"/>
                  </a:cubicBezTo>
                  <a:cubicBezTo>
                    <a:pt x="853916" y="1373029"/>
                    <a:pt x="852964" y="1362551"/>
                    <a:pt x="845344" y="1341596"/>
                  </a:cubicBezTo>
                  <a:cubicBezTo>
                    <a:pt x="828199" y="1296829"/>
                    <a:pt x="820579" y="1266349"/>
                    <a:pt x="815816" y="1220629"/>
                  </a:cubicBezTo>
                  <a:cubicBezTo>
                    <a:pt x="812006" y="1180624"/>
                    <a:pt x="812006" y="1179671"/>
                    <a:pt x="783431" y="1162526"/>
                  </a:cubicBezTo>
                  <a:cubicBezTo>
                    <a:pt x="768191" y="1153001"/>
                    <a:pt x="747236" y="1142524"/>
                    <a:pt x="737711" y="1140619"/>
                  </a:cubicBezTo>
                  <a:cubicBezTo>
                    <a:pt x="726281" y="1137761"/>
                    <a:pt x="718661" y="1130141"/>
                    <a:pt x="716756" y="1120616"/>
                  </a:cubicBezTo>
                  <a:cubicBezTo>
                    <a:pt x="710089" y="1093946"/>
                    <a:pt x="654844" y="1101566"/>
                    <a:pt x="660559" y="1128236"/>
                  </a:cubicBezTo>
                  <a:cubicBezTo>
                    <a:pt x="661511" y="1132999"/>
                    <a:pt x="656749" y="1136809"/>
                    <a:pt x="649129" y="1137761"/>
                  </a:cubicBezTo>
                  <a:cubicBezTo>
                    <a:pt x="625316" y="1142524"/>
                    <a:pt x="570071" y="1165384"/>
                    <a:pt x="562451" y="1174909"/>
                  </a:cubicBezTo>
                  <a:cubicBezTo>
                    <a:pt x="558641" y="1179671"/>
                    <a:pt x="553879" y="1192054"/>
                    <a:pt x="552926" y="1200626"/>
                  </a:cubicBezTo>
                  <a:cubicBezTo>
                    <a:pt x="551021" y="1220629"/>
                    <a:pt x="539591" y="1270159"/>
                    <a:pt x="530066" y="1303496"/>
                  </a:cubicBezTo>
                  <a:cubicBezTo>
                    <a:pt x="526256" y="1316831"/>
                    <a:pt x="523399" y="1339691"/>
                    <a:pt x="522446" y="1353979"/>
                  </a:cubicBezTo>
                  <a:cubicBezTo>
                    <a:pt x="521494" y="1380649"/>
                    <a:pt x="522446" y="1380649"/>
                    <a:pt x="544354" y="1380649"/>
                  </a:cubicBezTo>
                  <a:cubicBezTo>
                    <a:pt x="564356" y="1380649"/>
                    <a:pt x="566261" y="1382554"/>
                    <a:pt x="565309" y="1397794"/>
                  </a:cubicBezTo>
                  <a:cubicBezTo>
                    <a:pt x="564356" y="1411129"/>
                    <a:pt x="567214" y="1414939"/>
                    <a:pt x="576739" y="1414939"/>
                  </a:cubicBezTo>
                  <a:cubicBezTo>
                    <a:pt x="583406" y="1414939"/>
                    <a:pt x="589121" y="1417796"/>
                    <a:pt x="589121" y="1421606"/>
                  </a:cubicBezTo>
                  <a:cubicBezTo>
                    <a:pt x="589121" y="1425416"/>
                    <a:pt x="592931" y="1428274"/>
                    <a:pt x="598646" y="1428274"/>
                  </a:cubicBezTo>
                  <a:cubicBezTo>
                    <a:pt x="604361" y="1428274"/>
                    <a:pt x="608171" y="1433989"/>
                    <a:pt x="608171" y="1441609"/>
                  </a:cubicBezTo>
                  <a:cubicBezTo>
                    <a:pt x="608171" y="1448276"/>
                    <a:pt x="605314" y="1453039"/>
                    <a:pt x="601504" y="1450181"/>
                  </a:cubicBezTo>
                  <a:cubicBezTo>
                    <a:pt x="597694" y="1448276"/>
                    <a:pt x="593884" y="1454944"/>
                    <a:pt x="591026" y="1464469"/>
                  </a:cubicBezTo>
                  <a:cubicBezTo>
                    <a:pt x="588169" y="1480661"/>
                    <a:pt x="585311" y="1482566"/>
                    <a:pt x="568166" y="1479709"/>
                  </a:cubicBezTo>
                  <a:cubicBezTo>
                    <a:pt x="557689" y="1477804"/>
                    <a:pt x="547211" y="1472089"/>
                    <a:pt x="545306" y="1466374"/>
                  </a:cubicBezTo>
                  <a:cubicBezTo>
                    <a:pt x="537686" y="1446371"/>
                    <a:pt x="522446" y="1433989"/>
                    <a:pt x="513874" y="1441609"/>
                  </a:cubicBezTo>
                  <a:cubicBezTo>
                    <a:pt x="507206" y="1446371"/>
                    <a:pt x="501491" y="1441609"/>
                    <a:pt x="488156" y="1421606"/>
                  </a:cubicBezTo>
                  <a:cubicBezTo>
                    <a:pt x="451009" y="1364456"/>
                    <a:pt x="245269" y="1143476"/>
                    <a:pt x="141446" y="1049179"/>
                  </a:cubicBezTo>
                  <a:cubicBezTo>
                    <a:pt x="127159" y="1035844"/>
                    <a:pt x="90011" y="997744"/>
                    <a:pt x="50006" y="953929"/>
                  </a:cubicBezTo>
                  <a:cubicBezTo>
                    <a:pt x="14764" y="921544"/>
                    <a:pt x="7144" y="915829"/>
                    <a:pt x="7144" y="925354"/>
                  </a:cubicBezTo>
                  <a:cubicBezTo>
                    <a:pt x="7144" y="932974"/>
                    <a:pt x="25241" y="957739"/>
                    <a:pt x="49054" y="983456"/>
                  </a:cubicBezTo>
                  <a:cubicBezTo>
                    <a:pt x="71914" y="1008221"/>
                    <a:pt x="87154" y="1029176"/>
                    <a:pt x="83344" y="1031081"/>
                  </a:cubicBezTo>
                  <a:cubicBezTo>
                    <a:pt x="79534" y="1032034"/>
                    <a:pt x="73819" y="1030129"/>
                    <a:pt x="70961" y="1025366"/>
                  </a:cubicBezTo>
                  <a:cubicBezTo>
                    <a:pt x="68104" y="1020604"/>
                    <a:pt x="62389" y="1018699"/>
                    <a:pt x="58579" y="1019651"/>
                  </a:cubicBezTo>
                  <a:cubicBezTo>
                    <a:pt x="54769" y="1020604"/>
                    <a:pt x="66199" y="1038701"/>
                    <a:pt x="83344" y="1059656"/>
                  </a:cubicBezTo>
                  <a:cubicBezTo>
                    <a:pt x="101441" y="1080611"/>
                    <a:pt x="115729" y="1099661"/>
                    <a:pt x="115729" y="1103471"/>
                  </a:cubicBezTo>
                  <a:cubicBezTo>
                    <a:pt x="115729" y="1107281"/>
                    <a:pt x="130016" y="1126331"/>
                    <a:pt x="148114" y="1146334"/>
                  </a:cubicBezTo>
                  <a:cubicBezTo>
                    <a:pt x="182404" y="1186339"/>
                    <a:pt x="184309" y="1191101"/>
                    <a:pt x="170021" y="1204436"/>
                  </a:cubicBezTo>
                  <a:cubicBezTo>
                    <a:pt x="157639" y="1215866"/>
                    <a:pt x="156686" y="1248251"/>
                    <a:pt x="165259" y="1319689"/>
                  </a:cubicBezTo>
                  <a:cubicBezTo>
                    <a:pt x="169069" y="1353026"/>
                    <a:pt x="170974" y="1357789"/>
                    <a:pt x="175736" y="1344454"/>
                  </a:cubicBezTo>
                  <a:cubicBezTo>
                    <a:pt x="180499" y="1329214"/>
                    <a:pt x="181451" y="1330166"/>
                    <a:pt x="186214" y="1353979"/>
                  </a:cubicBezTo>
                  <a:cubicBezTo>
                    <a:pt x="189071" y="1367314"/>
                    <a:pt x="194786" y="1386364"/>
                    <a:pt x="197644" y="1395889"/>
                  </a:cubicBezTo>
                  <a:cubicBezTo>
                    <a:pt x="204311" y="1413986"/>
                    <a:pt x="234791" y="1436846"/>
                    <a:pt x="241459" y="1430179"/>
                  </a:cubicBezTo>
                  <a:cubicBezTo>
                    <a:pt x="243364" y="1428274"/>
                    <a:pt x="242411" y="1426369"/>
                    <a:pt x="237649" y="1426369"/>
                  </a:cubicBezTo>
                  <a:cubicBezTo>
                    <a:pt x="225266" y="1426369"/>
                    <a:pt x="210979" y="1398746"/>
                    <a:pt x="201454" y="1357789"/>
                  </a:cubicBezTo>
                  <a:cubicBezTo>
                    <a:pt x="196691" y="1336834"/>
                    <a:pt x="186214" y="1308259"/>
                    <a:pt x="179546" y="1295876"/>
                  </a:cubicBezTo>
                  <a:cubicBezTo>
                    <a:pt x="168116" y="1273969"/>
                    <a:pt x="168116" y="1271111"/>
                    <a:pt x="176689" y="1257776"/>
                  </a:cubicBezTo>
                  <a:cubicBezTo>
                    <a:pt x="182404" y="1250156"/>
                    <a:pt x="187166" y="1233964"/>
                    <a:pt x="187166" y="1222534"/>
                  </a:cubicBezTo>
                  <a:cubicBezTo>
                    <a:pt x="187166" y="1211104"/>
                    <a:pt x="190024" y="1200626"/>
                    <a:pt x="191929" y="1200626"/>
                  </a:cubicBezTo>
                  <a:cubicBezTo>
                    <a:pt x="193834" y="1200626"/>
                    <a:pt x="230029" y="1238726"/>
                    <a:pt x="270986" y="1285399"/>
                  </a:cubicBezTo>
                  <a:cubicBezTo>
                    <a:pt x="334804" y="1357789"/>
                    <a:pt x="346234" y="1374934"/>
                    <a:pt x="348139" y="1394936"/>
                  </a:cubicBezTo>
                  <a:cubicBezTo>
                    <a:pt x="349091" y="1408271"/>
                    <a:pt x="353854" y="1425416"/>
                    <a:pt x="358616" y="1433036"/>
                  </a:cubicBezTo>
                  <a:cubicBezTo>
                    <a:pt x="362426" y="1440656"/>
                    <a:pt x="368141" y="1458754"/>
                    <a:pt x="370999" y="1472089"/>
                  </a:cubicBezTo>
                  <a:cubicBezTo>
                    <a:pt x="373856" y="1485424"/>
                    <a:pt x="380524" y="1514951"/>
                    <a:pt x="386239" y="1536859"/>
                  </a:cubicBezTo>
                  <a:cubicBezTo>
                    <a:pt x="396716" y="1575911"/>
                    <a:pt x="397669" y="1575911"/>
                    <a:pt x="383381" y="1588294"/>
                  </a:cubicBezTo>
                  <a:cubicBezTo>
                    <a:pt x="373856" y="1597819"/>
                    <a:pt x="370046" y="1608296"/>
                    <a:pt x="370046" y="1628299"/>
                  </a:cubicBezTo>
                  <a:cubicBezTo>
                    <a:pt x="370046" y="1654016"/>
                    <a:pt x="363379" y="1667351"/>
                    <a:pt x="342424" y="1679734"/>
                  </a:cubicBezTo>
                  <a:cubicBezTo>
                    <a:pt x="338614" y="1682591"/>
                    <a:pt x="326231" y="1694974"/>
                    <a:pt x="316706" y="1707356"/>
                  </a:cubicBezTo>
                  <a:cubicBezTo>
                    <a:pt x="302419" y="1726406"/>
                    <a:pt x="299561" y="1737836"/>
                    <a:pt x="298609" y="1770221"/>
                  </a:cubicBezTo>
                  <a:cubicBezTo>
                    <a:pt x="297656" y="1792129"/>
                    <a:pt x="300514" y="1815941"/>
                    <a:pt x="304324" y="1822609"/>
                  </a:cubicBezTo>
                  <a:cubicBezTo>
                    <a:pt x="308134" y="1829276"/>
                    <a:pt x="309086" y="1842611"/>
                    <a:pt x="308134" y="1851184"/>
                  </a:cubicBezTo>
                  <a:cubicBezTo>
                    <a:pt x="306229" y="1861661"/>
                    <a:pt x="310039" y="1876901"/>
                    <a:pt x="319564" y="1893094"/>
                  </a:cubicBezTo>
                  <a:cubicBezTo>
                    <a:pt x="327184" y="1907381"/>
                    <a:pt x="331946" y="1920716"/>
                    <a:pt x="330041" y="1922621"/>
                  </a:cubicBezTo>
                  <a:cubicBezTo>
                    <a:pt x="323374" y="1929289"/>
                    <a:pt x="258604" y="1882616"/>
                    <a:pt x="233839" y="1853089"/>
                  </a:cubicBezTo>
                  <a:cubicBezTo>
                    <a:pt x="205264" y="1818799"/>
                    <a:pt x="187166" y="1755934"/>
                    <a:pt x="182404" y="1668304"/>
                  </a:cubicBezTo>
                  <a:cubicBezTo>
                    <a:pt x="180499" y="1632109"/>
                    <a:pt x="176689" y="1600676"/>
                    <a:pt x="175736" y="1598771"/>
                  </a:cubicBezTo>
                  <a:cubicBezTo>
                    <a:pt x="173831" y="1596866"/>
                    <a:pt x="172879" y="1570196"/>
                    <a:pt x="172879" y="1538764"/>
                  </a:cubicBezTo>
                  <a:cubicBezTo>
                    <a:pt x="172879" y="1508284"/>
                    <a:pt x="170974" y="1463516"/>
                    <a:pt x="168116" y="1439704"/>
                  </a:cubicBezTo>
                  <a:lnTo>
                    <a:pt x="164306" y="1395889"/>
                  </a:lnTo>
                  <a:lnTo>
                    <a:pt x="156686" y="1430179"/>
                  </a:lnTo>
                  <a:cubicBezTo>
                    <a:pt x="136684" y="1516856"/>
                    <a:pt x="142399" y="1647349"/>
                    <a:pt x="171926" y="1750219"/>
                  </a:cubicBezTo>
                  <a:cubicBezTo>
                    <a:pt x="185261" y="1798796"/>
                    <a:pt x="233839" y="1888331"/>
                    <a:pt x="263366" y="1921669"/>
                  </a:cubicBezTo>
                  <a:lnTo>
                    <a:pt x="289084" y="1949291"/>
                  </a:lnTo>
                  <a:lnTo>
                    <a:pt x="272891" y="1991201"/>
                  </a:lnTo>
                  <a:cubicBezTo>
                    <a:pt x="252889" y="2042636"/>
                    <a:pt x="253841" y="2044541"/>
                    <a:pt x="272891" y="2110264"/>
                  </a:cubicBezTo>
                  <a:cubicBezTo>
                    <a:pt x="290989" y="2172176"/>
                    <a:pt x="301466" y="2190274"/>
                    <a:pt x="330994" y="2208371"/>
                  </a:cubicBezTo>
                  <a:cubicBezTo>
                    <a:pt x="343376" y="2215991"/>
                    <a:pt x="352901" y="2223611"/>
                    <a:pt x="352901" y="2227421"/>
                  </a:cubicBezTo>
                  <a:cubicBezTo>
                    <a:pt x="352901" y="2236946"/>
                    <a:pt x="399574" y="2256949"/>
                    <a:pt x="440531" y="2265521"/>
                  </a:cubicBezTo>
                  <a:cubicBezTo>
                    <a:pt x="464344" y="2270284"/>
                    <a:pt x="478631" y="2275999"/>
                    <a:pt x="476726" y="2280761"/>
                  </a:cubicBezTo>
                  <a:cubicBezTo>
                    <a:pt x="474821" y="2284571"/>
                    <a:pt x="491966" y="2296001"/>
                    <a:pt x="513874" y="2306479"/>
                  </a:cubicBezTo>
                  <a:lnTo>
                    <a:pt x="553879" y="2324576"/>
                  </a:lnTo>
                  <a:lnTo>
                    <a:pt x="553879" y="2354104"/>
                  </a:lnTo>
                  <a:cubicBezTo>
                    <a:pt x="553879" y="2389346"/>
                    <a:pt x="535781" y="2431256"/>
                    <a:pt x="514826" y="2443639"/>
                  </a:cubicBezTo>
                  <a:cubicBezTo>
                    <a:pt x="506254" y="2449354"/>
                    <a:pt x="499586" y="2457926"/>
                    <a:pt x="499586" y="2462689"/>
                  </a:cubicBezTo>
                  <a:cubicBezTo>
                    <a:pt x="499586" y="2471261"/>
                    <a:pt x="490061" y="2472214"/>
                    <a:pt x="437674" y="2469356"/>
                  </a:cubicBezTo>
                  <a:cubicBezTo>
                    <a:pt x="403384" y="2467451"/>
                    <a:pt x="364331" y="2465546"/>
                    <a:pt x="349091" y="2466499"/>
                  </a:cubicBezTo>
                  <a:cubicBezTo>
                    <a:pt x="332899" y="2466499"/>
                    <a:pt x="319564" y="2462689"/>
                    <a:pt x="314801" y="2456974"/>
                  </a:cubicBezTo>
                  <a:cubicBezTo>
                    <a:pt x="296704" y="2435066"/>
                    <a:pt x="218599" y="2429351"/>
                    <a:pt x="218599" y="2450306"/>
                  </a:cubicBezTo>
                  <a:cubicBezTo>
                    <a:pt x="218599" y="2461736"/>
                    <a:pt x="171926" y="2467451"/>
                    <a:pt x="82391" y="2468404"/>
                  </a:cubicBezTo>
                  <a:lnTo>
                    <a:pt x="7144" y="2468404"/>
                  </a:lnTo>
                  <a:lnTo>
                    <a:pt x="7144" y="2756059"/>
                  </a:lnTo>
                  <a:lnTo>
                    <a:pt x="6126956" y="2756059"/>
                  </a:lnTo>
                  <a:cubicBezTo>
                    <a:pt x="6126004" y="2539841"/>
                    <a:pt x="6124099" y="2518886"/>
                    <a:pt x="6114574" y="2500789"/>
                  </a:cubicBezTo>
                  <a:cubicBezTo>
                    <a:pt x="6099334" y="2472214"/>
                    <a:pt x="6100287" y="2418874"/>
                    <a:pt x="6117431" y="2394109"/>
                  </a:cubicBezTo>
                  <a:cubicBezTo>
                    <a:pt x="6126004" y="2380774"/>
                    <a:pt x="6127909" y="2351246"/>
                    <a:pt x="6127909" y="2163604"/>
                  </a:cubicBezTo>
                  <a:lnTo>
                    <a:pt x="6127909" y="1948339"/>
                  </a:lnTo>
                  <a:lnTo>
                    <a:pt x="6105049" y="1937861"/>
                  </a:lnTo>
                  <a:cubicBezTo>
                    <a:pt x="6092667" y="1932146"/>
                    <a:pt x="6070759" y="1925479"/>
                    <a:pt x="6057424" y="1923574"/>
                  </a:cubicBezTo>
                  <a:cubicBezTo>
                    <a:pt x="6034564" y="1919764"/>
                    <a:pt x="6031706" y="1917859"/>
                    <a:pt x="6031706" y="1899761"/>
                  </a:cubicBezTo>
                  <a:cubicBezTo>
                    <a:pt x="6031706" y="1865471"/>
                    <a:pt x="6014562" y="1808321"/>
                    <a:pt x="5995512" y="1778794"/>
                  </a:cubicBezTo>
                  <a:cubicBezTo>
                    <a:pt x="5985987" y="1762601"/>
                    <a:pt x="5972651" y="1742599"/>
                    <a:pt x="5967889" y="1734026"/>
                  </a:cubicBezTo>
                  <a:cubicBezTo>
                    <a:pt x="5955506" y="1713071"/>
                    <a:pt x="5899309" y="1656874"/>
                    <a:pt x="5890737" y="1656874"/>
                  </a:cubicBezTo>
                  <a:cubicBezTo>
                    <a:pt x="5886926" y="1656874"/>
                    <a:pt x="5876449" y="1651159"/>
                    <a:pt x="5865971" y="1643539"/>
                  </a:cubicBezTo>
                  <a:cubicBezTo>
                    <a:pt x="5852637" y="1634014"/>
                    <a:pt x="5848826" y="1626394"/>
                    <a:pt x="5850731" y="1615916"/>
                  </a:cubicBezTo>
                  <a:cubicBezTo>
                    <a:pt x="5852637" y="1607344"/>
                    <a:pt x="5848826" y="1592104"/>
                    <a:pt x="5843112" y="1580674"/>
                  </a:cubicBezTo>
                  <a:cubicBezTo>
                    <a:pt x="5837396" y="1569244"/>
                    <a:pt x="5832634" y="1557814"/>
                    <a:pt x="5832634" y="1554956"/>
                  </a:cubicBezTo>
                  <a:cubicBezTo>
                    <a:pt x="5832634" y="1552099"/>
                    <a:pt x="5845969" y="1527334"/>
                    <a:pt x="5863114" y="1500664"/>
                  </a:cubicBezTo>
                  <a:cubicBezTo>
                    <a:pt x="5880259" y="1473994"/>
                    <a:pt x="5905024" y="1430179"/>
                    <a:pt x="5918359" y="1403509"/>
                  </a:cubicBezTo>
                  <a:lnTo>
                    <a:pt x="5942171" y="1354931"/>
                  </a:lnTo>
                  <a:lnTo>
                    <a:pt x="5964079" y="1373981"/>
                  </a:lnTo>
                  <a:cubicBezTo>
                    <a:pt x="5990749" y="1396841"/>
                    <a:pt x="6022181" y="1413034"/>
                    <a:pt x="6030754" y="1408271"/>
                  </a:cubicBezTo>
                  <a:cubicBezTo>
                    <a:pt x="6042184" y="1401604"/>
                    <a:pt x="6037421" y="1381601"/>
                    <a:pt x="6021229" y="1371124"/>
                  </a:cubicBezTo>
                  <a:cubicBezTo>
                    <a:pt x="5994559" y="1353979"/>
                    <a:pt x="5983129" y="1333024"/>
                    <a:pt x="5992654" y="1316831"/>
                  </a:cubicBezTo>
                  <a:cubicBezTo>
                    <a:pt x="6002179" y="1298734"/>
                    <a:pt x="6017419" y="1234916"/>
                    <a:pt x="6013609" y="1228249"/>
                  </a:cubicBezTo>
                  <a:cubicBezTo>
                    <a:pt x="6006942" y="1217771"/>
                    <a:pt x="6019324" y="1196816"/>
                    <a:pt x="6030754" y="1199674"/>
                  </a:cubicBezTo>
                  <a:cubicBezTo>
                    <a:pt x="6043137" y="1202531"/>
                    <a:pt x="6051709" y="1191101"/>
                    <a:pt x="6045994" y="1176814"/>
                  </a:cubicBezTo>
                  <a:cubicBezTo>
                    <a:pt x="6044089" y="1172051"/>
                    <a:pt x="6061234" y="1148239"/>
                    <a:pt x="6085046" y="1124426"/>
                  </a:cubicBezTo>
                  <a:cubicBezTo>
                    <a:pt x="6122194" y="1084421"/>
                    <a:pt x="6126956" y="1077754"/>
                    <a:pt x="6126956" y="1054894"/>
                  </a:cubicBezTo>
                  <a:cubicBezTo>
                    <a:pt x="6126956" y="1027271"/>
                    <a:pt x="6118384" y="1021556"/>
                    <a:pt x="6107906" y="1041559"/>
                  </a:cubicBezTo>
                  <a:cubicBezTo>
                    <a:pt x="6104096" y="1048226"/>
                    <a:pt x="6103144" y="1053941"/>
                    <a:pt x="6105049" y="1053941"/>
                  </a:cubicBezTo>
                  <a:cubicBezTo>
                    <a:pt x="6109812" y="1053941"/>
                    <a:pt x="6066949" y="1113949"/>
                    <a:pt x="6045042" y="1137761"/>
                  </a:cubicBezTo>
                  <a:cubicBezTo>
                    <a:pt x="6030754" y="1153001"/>
                    <a:pt x="6025039" y="1154906"/>
                    <a:pt x="6005989" y="1151096"/>
                  </a:cubicBezTo>
                  <a:cubicBezTo>
                    <a:pt x="5993606" y="1149191"/>
                    <a:pt x="5980271" y="1144429"/>
                    <a:pt x="5975509" y="1140619"/>
                  </a:cubicBezTo>
                  <a:cubicBezTo>
                    <a:pt x="5962174" y="1129189"/>
                    <a:pt x="5949792" y="1138714"/>
                    <a:pt x="5953601" y="1157764"/>
                  </a:cubicBezTo>
                  <a:cubicBezTo>
                    <a:pt x="5956459" y="1173004"/>
                    <a:pt x="5955506" y="1174909"/>
                    <a:pt x="5942171" y="1171099"/>
                  </a:cubicBezTo>
                  <a:cubicBezTo>
                    <a:pt x="5931694" y="1168241"/>
                    <a:pt x="5920264" y="1173004"/>
                    <a:pt x="5903119" y="1187291"/>
                  </a:cubicBezTo>
                  <a:cubicBezTo>
                    <a:pt x="5889784" y="1197769"/>
                    <a:pt x="5878354" y="1209199"/>
                    <a:pt x="5878354" y="1212056"/>
                  </a:cubicBezTo>
                  <a:cubicBezTo>
                    <a:pt x="5878354" y="1214914"/>
                    <a:pt x="5864067" y="1234916"/>
                    <a:pt x="5846921" y="1255871"/>
                  </a:cubicBezTo>
                  <a:cubicBezTo>
                    <a:pt x="5829776" y="1276826"/>
                    <a:pt x="5814537" y="1298734"/>
                    <a:pt x="5814537" y="1306354"/>
                  </a:cubicBezTo>
                  <a:cubicBezTo>
                    <a:pt x="5814537" y="1318736"/>
                    <a:pt x="5814537" y="1318736"/>
                    <a:pt x="5795487" y="1305401"/>
                  </a:cubicBezTo>
                  <a:lnTo>
                    <a:pt x="5776437" y="1292066"/>
                  </a:lnTo>
                  <a:lnTo>
                    <a:pt x="5757387" y="1314926"/>
                  </a:lnTo>
                  <a:cubicBezTo>
                    <a:pt x="5740242" y="1334929"/>
                    <a:pt x="5736431" y="1336834"/>
                    <a:pt x="5722144" y="1331119"/>
                  </a:cubicBezTo>
                  <a:cubicBezTo>
                    <a:pt x="5705951" y="1325404"/>
                    <a:pt x="5704999" y="1322546"/>
                    <a:pt x="5704999" y="1284446"/>
                  </a:cubicBezTo>
                  <a:cubicBezTo>
                    <a:pt x="5704999" y="1231106"/>
                    <a:pt x="5699284" y="1226344"/>
                    <a:pt x="5612606" y="1207294"/>
                  </a:cubicBezTo>
                  <a:cubicBezTo>
                    <a:pt x="5602129" y="1205389"/>
                    <a:pt x="5597367" y="1201579"/>
                    <a:pt x="5601176" y="1199674"/>
                  </a:cubicBezTo>
                  <a:cubicBezTo>
                    <a:pt x="5617369" y="1193959"/>
                    <a:pt x="5601176" y="1185386"/>
                    <a:pt x="5573554" y="1185386"/>
                  </a:cubicBezTo>
                  <a:cubicBezTo>
                    <a:pt x="5552599" y="1185386"/>
                    <a:pt x="5544979" y="1188244"/>
                    <a:pt x="5544979" y="1194911"/>
                  </a:cubicBezTo>
                  <a:cubicBezTo>
                    <a:pt x="5544979" y="1199674"/>
                    <a:pt x="5534501" y="1211104"/>
                    <a:pt x="5521167" y="1219676"/>
                  </a:cubicBezTo>
                  <a:cubicBezTo>
                    <a:pt x="5485924" y="1241584"/>
                    <a:pt x="5448776" y="1276826"/>
                    <a:pt x="5448776" y="1288256"/>
                  </a:cubicBezTo>
                  <a:cubicBezTo>
                    <a:pt x="5448776" y="1293971"/>
                    <a:pt x="5453539" y="1300639"/>
                    <a:pt x="5460206" y="1304449"/>
                  </a:cubicBezTo>
                  <a:cubicBezTo>
                    <a:pt x="5467826" y="1309211"/>
                    <a:pt x="5468779" y="1312069"/>
                    <a:pt x="5464017" y="1315879"/>
                  </a:cubicBezTo>
                  <a:cubicBezTo>
                    <a:pt x="5455444" y="1321594"/>
                    <a:pt x="5443062" y="1403509"/>
                    <a:pt x="5443062" y="1454944"/>
                  </a:cubicBezTo>
                  <a:cubicBezTo>
                    <a:pt x="5443062" y="1491139"/>
                    <a:pt x="5443062" y="1491139"/>
                    <a:pt x="5464969" y="1494949"/>
                  </a:cubicBezTo>
                  <a:cubicBezTo>
                    <a:pt x="5483067" y="1498759"/>
                    <a:pt x="5486876" y="1501616"/>
                    <a:pt x="5486876" y="1515904"/>
                  </a:cubicBezTo>
                  <a:cubicBezTo>
                    <a:pt x="5486876" y="1540669"/>
                    <a:pt x="5482114" y="1544479"/>
                    <a:pt x="5468779" y="1533049"/>
                  </a:cubicBezTo>
                  <a:cubicBezTo>
                    <a:pt x="5457349" y="1523524"/>
                    <a:pt x="5456396" y="1523524"/>
                    <a:pt x="5452587" y="1540669"/>
                  </a:cubicBezTo>
                  <a:cubicBezTo>
                    <a:pt x="5449729" y="1550194"/>
                    <a:pt x="5444967" y="1562576"/>
                    <a:pt x="5442109" y="1566386"/>
                  </a:cubicBezTo>
                  <a:cubicBezTo>
                    <a:pt x="5438299" y="1571149"/>
                    <a:pt x="5433537" y="1583531"/>
                    <a:pt x="5431631" y="1594961"/>
                  </a:cubicBezTo>
                  <a:cubicBezTo>
                    <a:pt x="5428774" y="1608296"/>
                    <a:pt x="5420201" y="1619726"/>
                    <a:pt x="5404962" y="1629251"/>
                  </a:cubicBezTo>
                  <a:cubicBezTo>
                    <a:pt x="5344001" y="1667351"/>
                    <a:pt x="5326856" y="1694021"/>
                    <a:pt x="5327809" y="1746409"/>
                  </a:cubicBezTo>
                  <a:cubicBezTo>
                    <a:pt x="5327809" y="1762601"/>
                    <a:pt x="5325904" y="1787366"/>
                    <a:pt x="5322094" y="1801654"/>
                  </a:cubicBezTo>
                  <a:cubicBezTo>
                    <a:pt x="5316379" y="1823561"/>
                    <a:pt x="5317331" y="1829276"/>
                    <a:pt x="5331619" y="1854041"/>
                  </a:cubicBezTo>
                  <a:cubicBezTo>
                    <a:pt x="5350669" y="1886426"/>
                    <a:pt x="5350669" y="1887379"/>
                    <a:pt x="5335429" y="1891189"/>
                  </a:cubicBezTo>
                  <a:cubicBezTo>
                    <a:pt x="5327809" y="1893094"/>
                    <a:pt x="5322094" y="1902619"/>
                    <a:pt x="5319237" y="1916906"/>
                  </a:cubicBezTo>
                  <a:cubicBezTo>
                    <a:pt x="5316379" y="1929289"/>
                    <a:pt x="5309712" y="1949291"/>
                    <a:pt x="5303044" y="1959769"/>
                  </a:cubicBezTo>
                  <a:cubicBezTo>
                    <a:pt x="5287804" y="1984534"/>
                    <a:pt x="5279231" y="2033111"/>
                    <a:pt x="5289709" y="2033111"/>
                  </a:cubicBezTo>
                  <a:cubicBezTo>
                    <a:pt x="5293519" y="2033111"/>
                    <a:pt x="5297329" y="2024539"/>
                    <a:pt x="5297329" y="2015014"/>
                  </a:cubicBezTo>
                  <a:cubicBezTo>
                    <a:pt x="5297329" y="1985486"/>
                    <a:pt x="5308759" y="1986439"/>
                    <a:pt x="5317331" y="2015966"/>
                  </a:cubicBezTo>
                  <a:cubicBezTo>
                    <a:pt x="5325904" y="2045494"/>
                    <a:pt x="5348764" y="2071211"/>
                    <a:pt x="5367814" y="2071211"/>
                  </a:cubicBezTo>
                  <a:cubicBezTo>
                    <a:pt x="5390674" y="2071211"/>
                    <a:pt x="5386864" y="2081689"/>
                    <a:pt x="5359242" y="2094071"/>
                  </a:cubicBezTo>
                  <a:cubicBezTo>
                    <a:pt x="5297329" y="2120741"/>
                    <a:pt x="5259229" y="2167414"/>
                    <a:pt x="5259229" y="2215991"/>
                  </a:cubicBezTo>
                  <a:cubicBezTo>
                    <a:pt x="5259229" y="2242661"/>
                    <a:pt x="5267801" y="2255996"/>
                    <a:pt x="5295424" y="2272189"/>
                  </a:cubicBezTo>
                  <a:cubicBezTo>
                    <a:pt x="5323999" y="2289334"/>
                    <a:pt x="5367814" y="2328386"/>
                    <a:pt x="5367814" y="2336959"/>
                  </a:cubicBezTo>
                  <a:cubicBezTo>
                    <a:pt x="5367814" y="2340769"/>
                    <a:pt x="5361146" y="2351246"/>
                    <a:pt x="5351621" y="2361724"/>
                  </a:cubicBezTo>
                  <a:cubicBezTo>
                    <a:pt x="5342096" y="2372201"/>
                    <a:pt x="5335429" y="2383631"/>
                    <a:pt x="5335429" y="2387441"/>
                  </a:cubicBezTo>
                  <a:cubicBezTo>
                    <a:pt x="5335429" y="2400776"/>
                    <a:pt x="5309712" y="2402681"/>
                    <a:pt x="5297329" y="2390299"/>
                  </a:cubicBezTo>
                  <a:cubicBezTo>
                    <a:pt x="5284946" y="2378869"/>
                    <a:pt x="5285899" y="2346484"/>
                    <a:pt x="5298281" y="2346484"/>
                  </a:cubicBezTo>
                  <a:cubicBezTo>
                    <a:pt x="5312569" y="2346484"/>
                    <a:pt x="5297329" y="2331244"/>
                    <a:pt x="5282089" y="2329339"/>
                  </a:cubicBezTo>
                  <a:cubicBezTo>
                    <a:pt x="5262087" y="2327434"/>
                    <a:pt x="5262087" y="2329339"/>
                    <a:pt x="5275421" y="2349341"/>
                  </a:cubicBezTo>
                  <a:cubicBezTo>
                    <a:pt x="5287804" y="2367439"/>
                    <a:pt x="5279231" y="2369344"/>
                    <a:pt x="5255419" y="2355056"/>
                  </a:cubicBezTo>
                  <a:cubicBezTo>
                    <a:pt x="5246846" y="2349341"/>
                    <a:pt x="5236369" y="2347436"/>
                    <a:pt x="5233512" y="2349341"/>
                  </a:cubicBezTo>
                  <a:cubicBezTo>
                    <a:pt x="5229701" y="2351246"/>
                    <a:pt x="5226844" y="2350294"/>
                    <a:pt x="5226844" y="2346484"/>
                  </a:cubicBezTo>
                  <a:cubicBezTo>
                    <a:pt x="5226844" y="2342674"/>
                    <a:pt x="5229701" y="2339816"/>
                    <a:pt x="5233512" y="2339816"/>
                  </a:cubicBezTo>
                  <a:cubicBezTo>
                    <a:pt x="5238274" y="2339816"/>
                    <a:pt x="5238274" y="2336959"/>
                    <a:pt x="5232559" y="2330291"/>
                  </a:cubicBezTo>
                  <a:cubicBezTo>
                    <a:pt x="5226844" y="2323624"/>
                    <a:pt x="5226844" y="2320766"/>
                    <a:pt x="5231606" y="2320766"/>
                  </a:cubicBezTo>
                  <a:cubicBezTo>
                    <a:pt x="5244942" y="2320766"/>
                    <a:pt x="5239226" y="2301716"/>
                    <a:pt x="5224939" y="2296954"/>
                  </a:cubicBezTo>
                  <a:cubicBezTo>
                    <a:pt x="5203984" y="2289334"/>
                    <a:pt x="5183029" y="2306479"/>
                    <a:pt x="5180171" y="2333149"/>
                  </a:cubicBezTo>
                  <a:lnTo>
                    <a:pt x="5178267" y="2355056"/>
                  </a:lnTo>
                  <a:lnTo>
                    <a:pt x="5165884" y="2336006"/>
                  </a:lnTo>
                  <a:cubicBezTo>
                    <a:pt x="5159217" y="2325529"/>
                    <a:pt x="5153501" y="2314099"/>
                    <a:pt x="5153501" y="2309336"/>
                  </a:cubicBezTo>
                  <a:cubicBezTo>
                    <a:pt x="5153501" y="2304574"/>
                    <a:pt x="5149692" y="2301716"/>
                    <a:pt x="5144929" y="2301716"/>
                  </a:cubicBezTo>
                  <a:cubicBezTo>
                    <a:pt x="5140167" y="2301716"/>
                    <a:pt x="5136356" y="2295049"/>
                    <a:pt x="5136356" y="2286476"/>
                  </a:cubicBezTo>
                  <a:cubicBezTo>
                    <a:pt x="5136356" y="2277904"/>
                    <a:pt x="5133499" y="2271236"/>
                    <a:pt x="5129689" y="2271236"/>
                  </a:cubicBezTo>
                  <a:cubicBezTo>
                    <a:pt x="5125879" y="2271236"/>
                    <a:pt x="5123021" y="2277904"/>
                    <a:pt x="5123021" y="2287429"/>
                  </a:cubicBezTo>
                  <a:cubicBezTo>
                    <a:pt x="5123021" y="2301716"/>
                    <a:pt x="5121117" y="2302669"/>
                    <a:pt x="5109687" y="2296001"/>
                  </a:cubicBezTo>
                  <a:cubicBezTo>
                    <a:pt x="5102067" y="2292191"/>
                    <a:pt x="5095399" y="2290286"/>
                    <a:pt x="5093494" y="2292191"/>
                  </a:cubicBezTo>
                  <a:cubicBezTo>
                    <a:pt x="5088731" y="2296954"/>
                    <a:pt x="5120164" y="2327434"/>
                    <a:pt x="5129689" y="2327434"/>
                  </a:cubicBezTo>
                  <a:cubicBezTo>
                    <a:pt x="5137309" y="2327434"/>
                    <a:pt x="5137309" y="2328386"/>
                    <a:pt x="5129689" y="2333149"/>
                  </a:cubicBezTo>
                  <a:cubicBezTo>
                    <a:pt x="5123021" y="2337911"/>
                    <a:pt x="5122069" y="2340769"/>
                    <a:pt x="5127784" y="2347436"/>
                  </a:cubicBezTo>
                  <a:cubicBezTo>
                    <a:pt x="5142071" y="2364581"/>
                    <a:pt x="5127784" y="2363629"/>
                    <a:pt x="5092542" y="2344579"/>
                  </a:cubicBezTo>
                  <a:cubicBezTo>
                    <a:pt x="5056346" y="2325529"/>
                    <a:pt x="5038249" y="2323624"/>
                    <a:pt x="5067776" y="2342674"/>
                  </a:cubicBezTo>
                  <a:cubicBezTo>
                    <a:pt x="5077301" y="2348389"/>
                    <a:pt x="5083017" y="2355056"/>
                    <a:pt x="5081112" y="2357914"/>
                  </a:cubicBezTo>
                  <a:cubicBezTo>
                    <a:pt x="5079206" y="2360771"/>
                    <a:pt x="5083969" y="2367439"/>
                    <a:pt x="5090637" y="2374106"/>
                  </a:cubicBezTo>
                  <a:cubicBezTo>
                    <a:pt x="5103971" y="2386489"/>
                    <a:pt x="5102067" y="2397919"/>
                    <a:pt x="5086826" y="2392204"/>
                  </a:cubicBezTo>
                  <a:cubicBezTo>
                    <a:pt x="5082064" y="2390299"/>
                    <a:pt x="5077301" y="2392204"/>
                    <a:pt x="5077301" y="2396014"/>
                  </a:cubicBezTo>
                  <a:cubicBezTo>
                    <a:pt x="5077301" y="2417921"/>
                    <a:pt x="5019199" y="2351246"/>
                    <a:pt x="4992529" y="2298859"/>
                  </a:cubicBezTo>
                  <a:cubicBezTo>
                    <a:pt x="4969669" y="2253139"/>
                    <a:pt x="4965859" y="2234089"/>
                    <a:pt x="4964906" y="2119789"/>
                  </a:cubicBezTo>
                  <a:cubicBezTo>
                    <a:pt x="4963954" y="2062639"/>
                    <a:pt x="4960144" y="2000726"/>
                    <a:pt x="4956334" y="1981676"/>
                  </a:cubicBezTo>
                  <a:cubicBezTo>
                    <a:pt x="4952524" y="1962626"/>
                    <a:pt x="4943951" y="1909286"/>
                    <a:pt x="4937284" y="1862614"/>
                  </a:cubicBezTo>
                  <a:cubicBezTo>
                    <a:pt x="4930617" y="1815941"/>
                    <a:pt x="4917281" y="1747361"/>
                    <a:pt x="4909662" y="1710214"/>
                  </a:cubicBezTo>
                  <a:lnTo>
                    <a:pt x="4894421" y="1641634"/>
                  </a:lnTo>
                  <a:lnTo>
                    <a:pt x="4914424" y="1624489"/>
                  </a:lnTo>
                  <a:cubicBezTo>
                    <a:pt x="4932521" y="1609249"/>
                    <a:pt x="4935379" y="1608296"/>
                    <a:pt x="4940142" y="1616869"/>
                  </a:cubicBezTo>
                  <a:cubicBezTo>
                    <a:pt x="4943951" y="1622584"/>
                    <a:pt x="4945856" y="1649254"/>
                    <a:pt x="4944904" y="1675924"/>
                  </a:cubicBezTo>
                  <a:cubicBezTo>
                    <a:pt x="4943951" y="1721644"/>
                    <a:pt x="4944904" y="1725454"/>
                    <a:pt x="4959192" y="1734979"/>
                  </a:cubicBezTo>
                  <a:cubicBezTo>
                    <a:pt x="4967764" y="1740694"/>
                    <a:pt x="4975384" y="1749266"/>
                    <a:pt x="4975384" y="1754029"/>
                  </a:cubicBezTo>
                  <a:cubicBezTo>
                    <a:pt x="4975384" y="1765459"/>
                    <a:pt x="4983004" y="1765459"/>
                    <a:pt x="5010626" y="1754029"/>
                  </a:cubicBezTo>
                  <a:cubicBezTo>
                    <a:pt x="5045869" y="1739741"/>
                    <a:pt x="5045869" y="1737836"/>
                    <a:pt x="5048726" y="1618774"/>
                  </a:cubicBezTo>
                  <a:cubicBezTo>
                    <a:pt x="5049679" y="1571149"/>
                    <a:pt x="5054442" y="1525429"/>
                    <a:pt x="5061109" y="1501616"/>
                  </a:cubicBezTo>
                  <a:cubicBezTo>
                    <a:pt x="5076349" y="1447324"/>
                    <a:pt x="5074444" y="1431131"/>
                    <a:pt x="5049679" y="1377791"/>
                  </a:cubicBezTo>
                  <a:cubicBezTo>
                    <a:pt x="5037296" y="1352074"/>
                    <a:pt x="5025867" y="1321594"/>
                    <a:pt x="5023009" y="1310164"/>
                  </a:cubicBezTo>
                  <a:cubicBezTo>
                    <a:pt x="5020151" y="1298734"/>
                    <a:pt x="5015389" y="1283494"/>
                    <a:pt x="5011579" y="1276826"/>
                  </a:cubicBezTo>
                  <a:cubicBezTo>
                    <a:pt x="5007769" y="1270159"/>
                    <a:pt x="5003959" y="1256824"/>
                    <a:pt x="5003959" y="1248251"/>
                  </a:cubicBezTo>
                  <a:cubicBezTo>
                    <a:pt x="5003006" y="1239679"/>
                    <a:pt x="4998244" y="1224439"/>
                    <a:pt x="4992529" y="1213961"/>
                  </a:cubicBezTo>
                  <a:cubicBezTo>
                    <a:pt x="4986814" y="1203484"/>
                    <a:pt x="4981099" y="1185386"/>
                    <a:pt x="4978242" y="1173956"/>
                  </a:cubicBezTo>
                  <a:cubicBezTo>
                    <a:pt x="4975384" y="1161574"/>
                    <a:pt x="4969669" y="1146334"/>
                    <a:pt x="4964906" y="1139666"/>
                  </a:cubicBezTo>
                  <a:cubicBezTo>
                    <a:pt x="4960144" y="1132999"/>
                    <a:pt x="4951571" y="1112996"/>
                    <a:pt x="4945856" y="1095851"/>
                  </a:cubicBezTo>
                  <a:cubicBezTo>
                    <a:pt x="4940142" y="1078706"/>
                    <a:pt x="4931569" y="1060609"/>
                    <a:pt x="4926806" y="1054894"/>
                  </a:cubicBezTo>
                  <a:cubicBezTo>
                    <a:pt x="4922044" y="1050131"/>
                    <a:pt x="4912519" y="1032986"/>
                    <a:pt x="4905851" y="1016794"/>
                  </a:cubicBezTo>
                  <a:cubicBezTo>
                    <a:pt x="4891564" y="985361"/>
                    <a:pt x="4861084" y="955834"/>
                    <a:pt x="4835366" y="950119"/>
                  </a:cubicBezTo>
                  <a:cubicBezTo>
                    <a:pt x="4799172" y="942499"/>
                    <a:pt x="4782979" y="932974"/>
                    <a:pt x="4775359" y="914876"/>
                  </a:cubicBezTo>
                  <a:cubicBezTo>
                    <a:pt x="4770597" y="904399"/>
                    <a:pt x="4761072" y="894874"/>
                    <a:pt x="4752499" y="892969"/>
                  </a:cubicBezTo>
                  <a:cubicBezTo>
                    <a:pt x="4742022" y="890111"/>
                    <a:pt x="4737259" y="883444"/>
                    <a:pt x="4734401" y="864394"/>
                  </a:cubicBezTo>
                  <a:cubicBezTo>
                    <a:pt x="4731544" y="847249"/>
                    <a:pt x="4727734" y="840581"/>
                    <a:pt x="4722019" y="843439"/>
                  </a:cubicBezTo>
                  <a:cubicBezTo>
                    <a:pt x="4710589" y="848201"/>
                    <a:pt x="4710589" y="840581"/>
                    <a:pt x="4724876" y="820579"/>
                  </a:cubicBezTo>
                  <a:cubicBezTo>
                    <a:pt x="4733449" y="807244"/>
                    <a:pt x="4738212" y="805339"/>
                    <a:pt x="4743926" y="811054"/>
                  </a:cubicBezTo>
                  <a:cubicBezTo>
                    <a:pt x="4749641" y="816769"/>
                    <a:pt x="4751547" y="815816"/>
                    <a:pt x="4751547" y="808196"/>
                  </a:cubicBezTo>
                  <a:cubicBezTo>
                    <a:pt x="4751547" y="802481"/>
                    <a:pt x="4748689" y="796766"/>
                    <a:pt x="4745831" y="794861"/>
                  </a:cubicBezTo>
                  <a:cubicBezTo>
                    <a:pt x="4742974" y="792956"/>
                    <a:pt x="4742022" y="784384"/>
                    <a:pt x="4742974" y="775811"/>
                  </a:cubicBezTo>
                  <a:cubicBezTo>
                    <a:pt x="4745831" y="763429"/>
                    <a:pt x="4749641" y="759619"/>
                    <a:pt x="4764881" y="759619"/>
                  </a:cubicBezTo>
                  <a:cubicBezTo>
                    <a:pt x="4775359" y="759619"/>
                    <a:pt x="4784884" y="755809"/>
                    <a:pt x="4786789" y="750094"/>
                  </a:cubicBezTo>
                  <a:cubicBezTo>
                    <a:pt x="4790599" y="739616"/>
                    <a:pt x="4768691" y="661511"/>
                    <a:pt x="4753451" y="631984"/>
                  </a:cubicBezTo>
                  <a:cubicBezTo>
                    <a:pt x="4748689" y="622459"/>
                    <a:pt x="4743926" y="610076"/>
                    <a:pt x="4743926" y="605314"/>
                  </a:cubicBezTo>
                  <a:cubicBezTo>
                    <a:pt x="4743926" y="600551"/>
                    <a:pt x="4739164" y="596741"/>
                    <a:pt x="4733449" y="596741"/>
                  </a:cubicBezTo>
                  <a:cubicBezTo>
                    <a:pt x="4727734" y="596741"/>
                    <a:pt x="4717256" y="591979"/>
                    <a:pt x="4710589" y="585311"/>
                  </a:cubicBezTo>
                  <a:cubicBezTo>
                    <a:pt x="4702016" y="577691"/>
                    <a:pt x="4683919" y="573881"/>
                    <a:pt x="4648676" y="571976"/>
                  </a:cubicBezTo>
                  <a:cubicBezTo>
                    <a:pt x="4582001" y="569119"/>
                    <a:pt x="4541044" y="585311"/>
                    <a:pt x="4518184" y="624364"/>
                  </a:cubicBezTo>
                  <a:cubicBezTo>
                    <a:pt x="4509612" y="639604"/>
                    <a:pt x="4501039" y="656749"/>
                    <a:pt x="4500087" y="663416"/>
                  </a:cubicBezTo>
                  <a:cubicBezTo>
                    <a:pt x="4499134" y="670084"/>
                    <a:pt x="4495324" y="680561"/>
                    <a:pt x="4491514" y="687229"/>
                  </a:cubicBezTo>
                  <a:cubicBezTo>
                    <a:pt x="4487704" y="693896"/>
                    <a:pt x="4485799" y="716756"/>
                    <a:pt x="4487704" y="738664"/>
                  </a:cubicBezTo>
                  <a:cubicBezTo>
                    <a:pt x="4490562" y="775811"/>
                    <a:pt x="4491514" y="777716"/>
                    <a:pt x="4510564" y="781526"/>
                  </a:cubicBezTo>
                  <a:cubicBezTo>
                    <a:pt x="4539139" y="787241"/>
                    <a:pt x="4540091" y="789146"/>
                    <a:pt x="4533424" y="806291"/>
                  </a:cubicBezTo>
                  <a:cubicBezTo>
                    <a:pt x="4529614" y="814864"/>
                    <a:pt x="4529614" y="822484"/>
                    <a:pt x="4533424" y="825341"/>
                  </a:cubicBezTo>
                  <a:cubicBezTo>
                    <a:pt x="4536281" y="827246"/>
                    <a:pt x="4540091" y="825341"/>
                    <a:pt x="4541997" y="821531"/>
                  </a:cubicBezTo>
                  <a:cubicBezTo>
                    <a:pt x="4545806" y="811054"/>
                    <a:pt x="4560094" y="820579"/>
                    <a:pt x="4560094" y="833914"/>
                  </a:cubicBezTo>
                  <a:cubicBezTo>
                    <a:pt x="4560094" y="842486"/>
                    <a:pt x="4555331" y="844391"/>
                    <a:pt x="4535329" y="843439"/>
                  </a:cubicBezTo>
                  <a:cubicBezTo>
                    <a:pt x="4511516" y="842486"/>
                    <a:pt x="4509612" y="843439"/>
                    <a:pt x="4507706" y="861536"/>
                  </a:cubicBezTo>
                  <a:cubicBezTo>
                    <a:pt x="4505801" y="878681"/>
                    <a:pt x="4502944" y="881539"/>
                    <a:pt x="4482941" y="883444"/>
                  </a:cubicBezTo>
                  <a:cubicBezTo>
                    <a:pt x="4470559" y="884396"/>
                    <a:pt x="4457224" y="888206"/>
                    <a:pt x="4452462" y="892016"/>
                  </a:cubicBezTo>
                  <a:cubicBezTo>
                    <a:pt x="4446747" y="896779"/>
                    <a:pt x="4443889" y="894874"/>
                    <a:pt x="4443889" y="885349"/>
                  </a:cubicBezTo>
                  <a:cubicBezTo>
                    <a:pt x="4443889" y="877729"/>
                    <a:pt x="4441031" y="872014"/>
                    <a:pt x="4437222" y="872014"/>
                  </a:cubicBezTo>
                  <a:cubicBezTo>
                    <a:pt x="4427697" y="872014"/>
                    <a:pt x="4429601" y="835819"/>
                    <a:pt x="4439126" y="832961"/>
                  </a:cubicBezTo>
                  <a:cubicBezTo>
                    <a:pt x="4445794" y="831056"/>
                    <a:pt x="4444841" y="826294"/>
                    <a:pt x="4438174" y="813911"/>
                  </a:cubicBezTo>
                  <a:cubicBezTo>
                    <a:pt x="4426744" y="792956"/>
                    <a:pt x="4432459" y="661511"/>
                    <a:pt x="4445794" y="622459"/>
                  </a:cubicBezTo>
                  <a:cubicBezTo>
                    <a:pt x="4453414" y="599599"/>
                    <a:pt x="4453414" y="592931"/>
                    <a:pt x="4445794" y="566261"/>
                  </a:cubicBezTo>
                  <a:cubicBezTo>
                    <a:pt x="4441031" y="550069"/>
                    <a:pt x="4435316" y="532924"/>
                    <a:pt x="4434364" y="528161"/>
                  </a:cubicBezTo>
                  <a:cubicBezTo>
                    <a:pt x="4432459" y="523399"/>
                    <a:pt x="4425791" y="518636"/>
                    <a:pt x="4419124" y="516731"/>
                  </a:cubicBezTo>
                  <a:cubicBezTo>
                    <a:pt x="4412456" y="514826"/>
                    <a:pt x="4406741" y="509111"/>
                    <a:pt x="4406741" y="505301"/>
                  </a:cubicBezTo>
                  <a:cubicBezTo>
                    <a:pt x="4406741" y="500539"/>
                    <a:pt x="4403884" y="496729"/>
                    <a:pt x="4400074" y="494824"/>
                  </a:cubicBezTo>
                  <a:cubicBezTo>
                    <a:pt x="4396264" y="493871"/>
                    <a:pt x="4392454" y="459581"/>
                    <a:pt x="4391501" y="408146"/>
                  </a:cubicBezTo>
                  <a:cubicBezTo>
                    <a:pt x="4390549" y="361474"/>
                    <a:pt x="4388644" y="317659"/>
                    <a:pt x="4388644" y="309086"/>
                  </a:cubicBezTo>
                  <a:cubicBezTo>
                    <a:pt x="4388644" y="300514"/>
                    <a:pt x="4383881" y="294799"/>
                    <a:pt x="4377214" y="294799"/>
                  </a:cubicBezTo>
                  <a:cubicBezTo>
                    <a:pt x="4366737" y="294799"/>
                    <a:pt x="4366737" y="302419"/>
                    <a:pt x="4368641" y="391954"/>
                  </a:cubicBezTo>
                  <a:cubicBezTo>
                    <a:pt x="4369594" y="453866"/>
                    <a:pt x="4368641" y="491966"/>
                    <a:pt x="4364831" y="496729"/>
                  </a:cubicBezTo>
                  <a:cubicBezTo>
                    <a:pt x="4361022" y="501491"/>
                    <a:pt x="4360069" y="508159"/>
                    <a:pt x="4363879" y="513874"/>
                  </a:cubicBezTo>
                  <a:cubicBezTo>
                    <a:pt x="4367689" y="519589"/>
                    <a:pt x="4365784" y="526256"/>
                    <a:pt x="4360069" y="533876"/>
                  </a:cubicBezTo>
                  <a:cubicBezTo>
                    <a:pt x="4351497" y="543401"/>
                    <a:pt x="4350544" y="558641"/>
                    <a:pt x="4354354" y="640556"/>
                  </a:cubicBezTo>
                  <a:cubicBezTo>
                    <a:pt x="4357212" y="692944"/>
                    <a:pt x="4359116" y="747236"/>
                    <a:pt x="4359116" y="761524"/>
                  </a:cubicBezTo>
                  <a:cubicBezTo>
                    <a:pt x="4359116" y="790099"/>
                    <a:pt x="4341019" y="870109"/>
                    <a:pt x="4331494" y="881539"/>
                  </a:cubicBezTo>
                  <a:cubicBezTo>
                    <a:pt x="4327684" y="886301"/>
                    <a:pt x="4326731" y="902494"/>
                    <a:pt x="4329589" y="920591"/>
                  </a:cubicBezTo>
                  <a:cubicBezTo>
                    <a:pt x="4332447" y="943451"/>
                    <a:pt x="4331494" y="955834"/>
                    <a:pt x="4323874" y="966311"/>
                  </a:cubicBezTo>
                  <a:cubicBezTo>
                    <a:pt x="4318159" y="974884"/>
                    <a:pt x="4312444" y="992029"/>
                    <a:pt x="4310539" y="1004411"/>
                  </a:cubicBezTo>
                  <a:cubicBezTo>
                    <a:pt x="4307681" y="1021556"/>
                    <a:pt x="4301014" y="1030129"/>
                    <a:pt x="4285774" y="1039654"/>
                  </a:cubicBezTo>
                  <a:cubicBezTo>
                    <a:pt x="4273391" y="1047274"/>
                    <a:pt x="4258151" y="1064419"/>
                    <a:pt x="4247674" y="1086326"/>
                  </a:cubicBezTo>
                  <a:cubicBezTo>
                    <a:pt x="4232434" y="1115854"/>
                    <a:pt x="4230529" y="1128236"/>
                    <a:pt x="4230529" y="1174909"/>
                  </a:cubicBezTo>
                  <a:cubicBezTo>
                    <a:pt x="4230529" y="1233964"/>
                    <a:pt x="4239101" y="1259681"/>
                    <a:pt x="4270534" y="1293019"/>
                  </a:cubicBezTo>
                  <a:cubicBezTo>
                    <a:pt x="4287679" y="1311116"/>
                    <a:pt x="4322922" y="1320641"/>
                    <a:pt x="4348639" y="1313974"/>
                  </a:cubicBezTo>
                  <a:cubicBezTo>
                    <a:pt x="4362926" y="1310164"/>
                    <a:pt x="4364831" y="1312069"/>
                    <a:pt x="4364831" y="1331119"/>
                  </a:cubicBezTo>
                  <a:cubicBezTo>
                    <a:pt x="4364831" y="1360646"/>
                    <a:pt x="4357212" y="1364456"/>
                    <a:pt x="4347687" y="1340644"/>
                  </a:cubicBezTo>
                  <a:cubicBezTo>
                    <a:pt x="4343876" y="1329214"/>
                    <a:pt x="4340066" y="1324451"/>
                    <a:pt x="4339114" y="1329214"/>
                  </a:cubicBezTo>
                  <a:cubicBezTo>
                    <a:pt x="4339114" y="1333976"/>
                    <a:pt x="4346734" y="1354931"/>
                    <a:pt x="4356259" y="1374934"/>
                  </a:cubicBezTo>
                  <a:cubicBezTo>
                    <a:pt x="4375309" y="1413034"/>
                    <a:pt x="4407694" y="1442561"/>
                    <a:pt x="4432459" y="1442561"/>
                  </a:cubicBezTo>
                  <a:lnTo>
                    <a:pt x="4447699" y="1442561"/>
                  </a:lnTo>
                  <a:lnTo>
                    <a:pt x="4432459" y="1466374"/>
                  </a:lnTo>
                  <a:cubicBezTo>
                    <a:pt x="4423887" y="1479709"/>
                    <a:pt x="4407694" y="1508284"/>
                    <a:pt x="4397216" y="1530191"/>
                  </a:cubicBezTo>
                  <a:cubicBezTo>
                    <a:pt x="4378166" y="1567339"/>
                    <a:pt x="4377214" y="1570196"/>
                    <a:pt x="4387691" y="1580674"/>
                  </a:cubicBezTo>
                  <a:cubicBezTo>
                    <a:pt x="4393406" y="1587341"/>
                    <a:pt x="4396264" y="1594961"/>
                    <a:pt x="4394359" y="1598771"/>
                  </a:cubicBezTo>
                  <a:cubicBezTo>
                    <a:pt x="4392454" y="1602581"/>
                    <a:pt x="4393406" y="1606391"/>
                    <a:pt x="4397216" y="1609249"/>
                  </a:cubicBezTo>
                  <a:cubicBezTo>
                    <a:pt x="4408647" y="1615916"/>
                    <a:pt x="4404837" y="1729264"/>
                    <a:pt x="4393406" y="1752124"/>
                  </a:cubicBezTo>
                  <a:cubicBezTo>
                    <a:pt x="4377214" y="1782604"/>
                    <a:pt x="4374356" y="1819751"/>
                    <a:pt x="4381976" y="1910239"/>
                  </a:cubicBezTo>
                  <a:cubicBezTo>
                    <a:pt x="4384834" y="1948339"/>
                    <a:pt x="4390549" y="1972151"/>
                    <a:pt x="4398169" y="1982629"/>
                  </a:cubicBezTo>
                  <a:cubicBezTo>
                    <a:pt x="4407694" y="1995964"/>
                    <a:pt x="4409599" y="2014061"/>
                    <a:pt x="4410551" y="2098834"/>
                  </a:cubicBezTo>
                  <a:cubicBezTo>
                    <a:pt x="4411504" y="2192179"/>
                    <a:pt x="4410551" y="2201704"/>
                    <a:pt x="4394359" y="2248376"/>
                  </a:cubicBezTo>
                  <a:cubicBezTo>
                    <a:pt x="4378166" y="2296001"/>
                    <a:pt x="4378166" y="2299811"/>
                    <a:pt x="4385787" y="2340769"/>
                  </a:cubicBezTo>
                  <a:cubicBezTo>
                    <a:pt x="4393406" y="2382679"/>
                    <a:pt x="4394359" y="2383631"/>
                    <a:pt x="4422934" y="2398871"/>
                  </a:cubicBezTo>
                  <a:cubicBezTo>
                    <a:pt x="4451509" y="2413159"/>
                    <a:pt x="4451509" y="2414111"/>
                    <a:pt x="4451509" y="2444591"/>
                  </a:cubicBezTo>
                  <a:cubicBezTo>
                    <a:pt x="4450556" y="2513171"/>
                    <a:pt x="4438174" y="2524601"/>
                    <a:pt x="4373404" y="2519839"/>
                  </a:cubicBezTo>
                  <a:cubicBezTo>
                    <a:pt x="4349591" y="2517934"/>
                    <a:pt x="4309587" y="2516029"/>
                    <a:pt x="4283869" y="2516029"/>
                  </a:cubicBezTo>
                  <a:cubicBezTo>
                    <a:pt x="4241959" y="2516029"/>
                    <a:pt x="4238149" y="2514124"/>
                    <a:pt x="4238149" y="2503646"/>
                  </a:cubicBezTo>
                  <a:cubicBezTo>
                    <a:pt x="4238149" y="2485549"/>
                    <a:pt x="4225766" y="2481739"/>
                    <a:pt x="4221956" y="2497931"/>
                  </a:cubicBezTo>
                  <a:cubicBezTo>
                    <a:pt x="4218147" y="2511266"/>
                    <a:pt x="4216241" y="2512219"/>
                    <a:pt x="4165759" y="2510314"/>
                  </a:cubicBezTo>
                  <a:cubicBezTo>
                    <a:pt x="4137184" y="2509361"/>
                    <a:pt x="4110514" y="2505551"/>
                    <a:pt x="4107656" y="2502694"/>
                  </a:cubicBezTo>
                  <a:cubicBezTo>
                    <a:pt x="4099084" y="2495074"/>
                    <a:pt x="4024789" y="2496026"/>
                    <a:pt x="4016216" y="2503646"/>
                  </a:cubicBezTo>
                  <a:cubicBezTo>
                    <a:pt x="4011454" y="2508409"/>
                    <a:pt x="4005739" y="2504599"/>
                    <a:pt x="3995261" y="2490311"/>
                  </a:cubicBezTo>
                  <a:cubicBezTo>
                    <a:pt x="3977164" y="2465546"/>
                    <a:pt x="3967639" y="2366486"/>
                    <a:pt x="3983831" y="2372201"/>
                  </a:cubicBezTo>
                  <a:cubicBezTo>
                    <a:pt x="3989546" y="2374106"/>
                    <a:pt x="3999071" y="2368391"/>
                    <a:pt x="4006691" y="2357914"/>
                  </a:cubicBezTo>
                  <a:cubicBezTo>
                    <a:pt x="4014311" y="2347436"/>
                    <a:pt x="4024789" y="2339816"/>
                    <a:pt x="4029551" y="2339816"/>
                  </a:cubicBezTo>
                  <a:cubicBezTo>
                    <a:pt x="4034314" y="2339816"/>
                    <a:pt x="4039076" y="2336959"/>
                    <a:pt x="4039076" y="2333149"/>
                  </a:cubicBezTo>
                  <a:cubicBezTo>
                    <a:pt x="4039076" y="2329339"/>
                    <a:pt x="4042886" y="2326481"/>
                    <a:pt x="4048601" y="2326481"/>
                  </a:cubicBezTo>
                  <a:cubicBezTo>
                    <a:pt x="4069556" y="2326481"/>
                    <a:pt x="4067651" y="2215039"/>
                    <a:pt x="4044791" y="2125504"/>
                  </a:cubicBezTo>
                  <a:cubicBezTo>
                    <a:pt x="4040981" y="2110264"/>
                    <a:pt x="4038124" y="2091214"/>
                    <a:pt x="4038124" y="2084546"/>
                  </a:cubicBezTo>
                  <a:cubicBezTo>
                    <a:pt x="4038124" y="2077879"/>
                    <a:pt x="4040981" y="2038826"/>
                    <a:pt x="4041934" y="1997869"/>
                  </a:cubicBezTo>
                  <a:cubicBezTo>
                    <a:pt x="4044791" y="1932146"/>
                    <a:pt x="4046696" y="1921669"/>
                    <a:pt x="4061936" y="1897856"/>
                  </a:cubicBezTo>
                  <a:cubicBezTo>
                    <a:pt x="4071461" y="1883569"/>
                    <a:pt x="4082891" y="1858804"/>
                    <a:pt x="4087654" y="1843564"/>
                  </a:cubicBezTo>
                  <a:cubicBezTo>
                    <a:pt x="4096226" y="1814036"/>
                    <a:pt x="4091464" y="1785461"/>
                    <a:pt x="4065746" y="1731169"/>
                  </a:cubicBezTo>
                  <a:cubicBezTo>
                    <a:pt x="4056221" y="1711166"/>
                    <a:pt x="4056221" y="1709261"/>
                    <a:pt x="4068604" y="1700689"/>
                  </a:cubicBezTo>
                  <a:cubicBezTo>
                    <a:pt x="4075271" y="1695926"/>
                    <a:pt x="4088606" y="1690211"/>
                    <a:pt x="4098131" y="1688306"/>
                  </a:cubicBezTo>
                  <a:cubicBezTo>
                    <a:pt x="4128611" y="1682591"/>
                    <a:pt x="4152424" y="1654016"/>
                    <a:pt x="4157186" y="1618774"/>
                  </a:cubicBezTo>
                  <a:cubicBezTo>
                    <a:pt x="4160996" y="1592104"/>
                    <a:pt x="4163854" y="1586389"/>
                    <a:pt x="4179094" y="1579721"/>
                  </a:cubicBezTo>
                  <a:cubicBezTo>
                    <a:pt x="4199097" y="1571149"/>
                    <a:pt x="4207669" y="1543526"/>
                    <a:pt x="4198144" y="1517809"/>
                  </a:cubicBezTo>
                  <a:cubicBezTo>
                    <a:pt x="4194334" y="1508284"/>
                    <a:pt x="4195287" y="1497806"/>
                    <a:pt x="4201954" y="1485424"/>
                  </a:cubicBezTo>
                  <a:cubicBezTo>
                    <a:pt x="4207669" y="1475899"/>
                    <a:pt x="4218147" y="1449229"/>
                    <a:pt x="4225766" y="1427321"/>
                  </a:cubicBezTo>
                  <a:cubicBezTo>
                    <a:pt x="4239101" y="1391126"/>
                    <a:pt x="4240054" y="1381601"/>
                    <a:pt x="4235291" y="1324451"/>
                  </a:cubicBezTo>
                  <a:cubicBezTo>
                    <a:pt x="4232434" y="1290161"/>
                    <a:pt x="4224814" y="1241584"/>
                    <a:pt x="4218147" y="1217771"/>
                  </a:cubicBezTo>
                  <a:cubicBezTo>
                    <a:pt x="4210526" y="1189196"/>
                    <a:pt x="4207669" y="1160621"/>
                    <a:pt x="4208622" y="1135856"/>
                  </a:cubicBezTo>
                  <a:cubicBezTo>
                    <a:pt x="4210526" y="1108234"/>
                    <a:pt x="4207669" y="1088231"/>
                    <a:pt x="4197191" y="1057751"/>
                  </a:cubicBezTo>
                  <a:cubicBezTo>
                    <a:pt x="4189571" y="1034891"/>
                    <a:pt x="4181951" y="1010126"/>
                    <a:pt x="4180999" y="1001554"/>
                  </a:cubicBezTo>
                  <a:cubicBezTo>
                    <a:pt x="4180046" y="992981"/>
                    <a:pt x="4171474" y="980599"/>
                    <a:pt x="4162901" y="972979"/>
                  </a:cubicBezTo>
                  <a:cubicBezTo>
                    <a:pt x="4154329" y="965359"/>
                    <a:pt x="4140994" y="948214"/>
                    <a:pt x="4134326" y="934879"/>
                  </a:cubicBezTo>
                  <a:cubicBezTo>
                    <a:pt x="4126706" y="921544"/>
                    <a:pt x="4116229" y="904399"/>
                    <a:pt x="4109561" y="896779"/>
                  </a:cubicBezTo>
                  <a:cubicBezTo>
                    <a:pt x="4093369" y="878681"/>
                    <a:pt x="4059079" y="856774"/>
                    <a:pt x="4049554" y="856774"/>
                  </a:cubicBezTo>
                  <a:cubicBezTo>
                    <a:pt x="4044791" y="856774"/>
                    <a:pt x="4038124" y="850106"/>
                    <a:pt x="4034314" y="842486"/>
                  </a:cubicBezTo>
                  <a:cubicBezTo>
                    <a:pt x="4029551" y="832009"/>
                    <a:pt x="4023836" y="828199"/>
                    <a:pt x="4007644" y="829151"/>
                  </a:cubicBezTo>
                  <a:cubicBezTo>
                    <a:pt x="3996214" y="830104"/>
                    <a:pt x="3983831" y="826294"/>
                    <a:pt x="3980021" y="821531"/>
                  </a:cubicBezTo>
                  <a:cubicBezTo>
                    <a:pt x="3975259" y="816769"/>
                    <a:pt x="3966686" y="812006"/>
                    <a:pt x="3960019" y="812006"/>
                  </a:cubicBezTo>
                  <a:cubicBezTo>
                    <a:pt x="3936206" y="812006"/>
                    <a:pt x="3922871" y="790099"/>
                    <a:pt x="3922871" y="751046"/>
                  </a:cubicBezTo>
                  <a:cubicBezTo>
                    <a:pt x="3922871" y="718661"/>
                    <a:pt x="3924776" y="713899"/>
                    <a:pt x="3942874" y="698659"/>
                  </a:cubicBezTo>
                  <a:cubicBezTo>
                    <a:pt x="3959066" y="685324"/>
                    <a:pt x="3962876" y="676751"/>
                    <a:pt x="3962876" y="658654"/>
                  </a:cubicBezTo>
                  <a:lnTo>
                    <a:pt x="3962876" y="635794"/>
                  </a:lnTo>
                  <a:lnTo>
                    <a:pt x="3990499" y="639604"/>
                  </a:lnTo>
                  <a:cubicBezTo>
                    <a:pt x="4005739" y="641509"/>
                    <a:pt x="4018121" y="642461"/>
                    <a:pt x="4018121" y="640556"/>
                  </a:cubicBezTo>
                  <a:cubicBezTo>
                    <a:pt x="4018121" y="632936"/>
                    <a:pt x="3989546" y="563404"/>
                    <a:pt x="3982879" y="554831"/>
                  </a:cubicBezTo>
                  <a:cubicBezTo>
                    <a:pt x="3979069" y="550069"/>
                    <a:pt x="3971449" y="533876"/>
                    <a:pt x="3967639" y="519589"/>
                  </a:cubicBezTo>
                  <a:cubicBezTo>
                    <a:pt x="3962876" y="505301"/>
                    <a:pt x="3950494" y="483394"/>
                    <a:pt x="3940016" y="471011"/>
                  </a:cubicBezTo>
                  <a:cubicBezTo>
                    <a:pt x="3922871" y="451009"/>
                    <a:pt x="3914299" y="447199"/>
                    <a:pt x="3886676" y="443389"/>
                  </a:cubicBezTo>
                  <a:cubicBezTo>
                    <a:pt x="3857149" y="439579"/>
                    <a:pt x="3853339" y="437674"/>
                    <a:pt x="3851434" y="423386"/>
                  </a:cubicBezTo>
                  <a:cubicBezTo>
                    <a:pt x="3849529" y="411004"/>
                    <a:pt x="3845719" y="406241"/>
                    <a:pt x="3832384" y="405289"/>
                  </a:cubicBezTo>
                  <a:cubicBezTo>
                    <a:pt x="3816191" y="403384"/>
                    <a:pt x="3815239" y="404336"/>
                    <a:pt x="3819049" y="424339"/>
                  </a:cubicBezTo>
                  <a:cubicBezTo>
                    <a:pt x="3822859" y="445294"/>
                    <a:pt x="3821906" y="446246"/>
                    <a:pt x="3797141" y="450056"/>
                  </a:cubicBezTo>
                  <a:cubicBezTo>
                    <a:pt x="3782854" y="451961"/>
                    <a:pt x="3764756" y="460534"/>
                    <a:pt x="3757136" y="468154"/>
                  </a:cubicBezTo>
                  <a:cubicBezTo>
                    <a:pt x="3738086" y="488156"/>
                    <a:pt x="3719989" y="529114"/>
                    <a:pt x="3719989" y="552926"/>
                  </a:cubicBezTo>
                  <a:cubicBezTo>
                    <a:pt x="3719989" y="564356"/>
                    <a:pt x="3714274" y="587216"/>
                    <a:pt x="3707606" y="604361"/>
                  </a:cubicBezTo>
                  <a:cubicBezTo>
                    <a:pt x="3692366" y="642461"/>
                    <a:pt x="3696176" y="654844"/>
                    <a:pt x="3720941" y="654844"/>
                  </a:cubicBezTo>
                  <a:cubicBezTo>
                    <a:pt x="3735229" y="654844"/>
                    <a:pt x="3739039" y="657701"/>
                    <a:pt x="3739039" y="668179"/>
                  </a:cubicBezTo>
                  <a:cubicBezTo>
                    <a:pt x="3739039" y="674846"/>
                    <a:pt x="3745706" y="687229"/>
                    <a:pt x="3754279" y="694849"/>
                  </a:cubicBezTo>
                  <a:cubicBezTo>
                    <a:pt x="3773329" y="712946"/>
                    <a:pt x="3781901" y="776764"/>
                    <a:pt x="3768566" y="802481"/>
                  </a:cubicBezTo>
                  <a:cubicBezTo>
                    <a:pt x="3763804" y="812006"/>
                    <a:pt x="3758089" y="815816"/>
                    <a:pt x="3756184" y="812959"/>
                  </a:cubicBezTo>
                  <a:cubicBezTo>
                    <a:pt x="3754279" y="810101"/>
                    <a:pt x="3746659" y="805339"/>
                    <a:pt x="3739991" y="804386"/>
                  </a:cubicBezTo>
                  <a:cubicBezTo>
                    <a:pt x="3728561" y="801529"/>
                    <a:pt x="3727609" y="801529"/>
                    <a:pt x="3737134" y="815816"/>
                  </a:cubicBezTo>
                  <a:cubicBezTo>
                    <a:pt x="3752374" y="838676"/>
                    <a:pt x="3740944" y="850106"/>
                    <a:pt x="3682841" y="869156"/>
                  </a:cubicBezTo>
                  <a:cubicBezTo>
                    <a:pt x="3654266" y="878681"/>
                    <a:pt x="3631406" y="886301"/>
                    <a:pt x="3631406" y="885349"/>
                  </a:cubicBezTo>
                  <a:cubicBezTo>
                    <a:pt x="3631406" y="884396"/>
                    <a:pt x="3635216" y="872966"/>
                    <a:pt x="3640931" y="859631"/>
                  </a:cubicBezTo>
                  <a:cubicBezTo>
                    <a:pt x="3655219" y="820579"/>
                    <a:pt x="3653314" y="801529"/>
                    <a:pt x="3631406" y="779621"/>
                  </a:cubicBezTo>
                  <a:cubicBezTo>
                    <a:pt x="3620929" y="768191"/>
                    <a:pt x="3615214" y="758666"/>
                    <a:pt x="3619024" y="757714"/>
                  </a:cubicBezTo>
                  <a:cubicBezTo>
                    <a:pt x="3627596" y="754856"/>
                    <a:pt x="3626644" y="737711"/>
                    <a:pt x="3618071" y="737711"/>
                  </a:cubicBezTo>
                  <a:cubicBezTo>
                    <a:pt x="3613309" y="737711"/>
                    <a:pt x="3613309" y="734854"/>
                    <a:pt x="3619024" y="728186"/>
                  </a:cubicBezTo>
                  <a:cubicBezTo>
                    <a:pt x="3624739" y="721519"/>
                    <a:pt x="3625691" y="708184"/>
                    <a:pt x="3622834" y="685324"/>
                  </a:cubicBezTo>
                  <a:cubicBezTo>
                    <a:pt x="3615214" y="620554"/>
                    <a:pt x="3617119" y="551021"/>
                    <a:pt x="3627596" y="531019"/>
                  </a:cubicBezTo>
                  <a:cubicBezTo>
                    <a:pt x="3634264" y="517684"/>
                    <a:pt x="3637121" y="504349"/>
                    <a:pt x="3634264" y="488156"/>
                  </a:cubicBezTo>
                  <a:cubicBezTo>
                    <a:pt x="3627596" y="449104"/>
                    <a:pt x="3624739" y="442436"/>
                    <a:pt x="3611404" y="442436"/>
                  </a:cubicBezTo>
                  <a:cubicBezTo>
                    <a:pt x="3604736" y="442436"/>
                    <a:pt x="3599021" y="438626"/>
                    <a:pt x="3599021" y="432911"/>
                  </a:cubicBezTo>
                  <a:cubicBezTo>
                    <a:pt x="3599021" y="428149"/>
                    <a:pt x="3596164" y="423386"/>
                    <a:pt x="3592354" y="423386"/>
                  </a:cubicBezTo>
                  <a:cubicBezTo>
                    <a:pt x="3588544" y="423386"/>
                    <a:pt x="3586639" y="419576"/>
                    <a:pt x="3586639" y="415766"/>
                  </a:cubicBezTo>
                  <a:cubicBezTo>
                    <a:pt x="3587591" y="411004"/>
                    <a:pt x="3586639" y="366236"/>
                    <a:pt x="3586639" y="315754"/>
                  </a:cubicBezTo>
                  <a:cubicBezTo>
                    <a:pt x="3585686" y="226219"/>
                    <a:pt x="3585686" y="223361"/>
                    <a:pt x="3572351" y="223361"/>
                  </a:cubicBezTo>
                  <a:cubicBezTo>
                    <a:pt x="3559016" y="223361"/>
                    <a:pt x="3559016" y="225266"/>
                    <a:pt x="3561874" y="311944"/>
                  </a:cubicBezTo>
                  <a:cubicBezTo>
                    <a:pt x="3564731" y="396716"/>
                    <a:pt x="3560921" y="430054"/>
                    <a:pt x="3546634" y="430054"/>
                  </a:cubicBezTo>
                  <a:cubicBezTo>
                    <a:pt x="3543776" y="430054"/>
                    <a:pt x="3541871" y="421481"/>
                    <a:pt x="3541871" y="411004"/>
                  </a:cubicBezTo>
                  <a:cubicBezTo>
                    <a:pt x="3541871" y="393859"/>
                    <a:pt x="3539966" y="391954"/>
                    <a:pt x="3523774" y="393859"/>
                  </a:cubicBezTo>
                  <a:cubicBezTo>
                    <a:pt x="3506629" y="395764"/>
                    <a:pt x="3505676" y="395764"/>
                    <a:pt x="3508534" y="439579"/>
                  </a:cubicBezTo>
                  <a:cubicBezTo>
                    <a:pt x="3509486" y="463391"/>
                    <a:pt x="3510439" y="496729"/>
                    <a:pt x="3509486" y="513874"/>
                  </a:cubicBezTo>
                  <a:cubicBezTo>
                    <a:pt x="3508534" y="544354"/>
                    <a:pt x="3508534" y="544354"/>
                    <a:pt x="3526631" y="542449"/>
                  </a:cubicBezTo>
                  <a:lnTo>
                    <a:pt x="3544729" y="539591"/>
                  </a:lnTo>
                  <a:lnTo>
                    <a:pt x="3546634" y="601504"/>
                  </a:lnTo>
                  <a:cubicBezTo>
                    <a:pt x="3547586" y="639604"/>
                    <a:pt x="3545681" y="665321"/>
                    <a:pt x="3541871" y="668179"/>
                  </a:cubicBezTo>
                  <a:cubicBezTo>
                    <a:pt x="3538061" y="670084"/>
                    <a:pt x="3534251" y="686276"/>
                    <a:pt x="3532346" y="703421"/>
                  </a:cubicBezTo>
                  <a:cubicBezTo>
                    <a:pt x="3530441" y="720566"/>
                    <a:pt x="3525679" y="735806"/>
                    <a:pt x="3521869" y="736759"/>
                  </a:cubicBezTo>
                  <a:cubicBezTo>
                    <a:pt x="3518059" y="737711"/>
                    <a:pt x="3515201" y="752951"/>
                    <a:pt x="3515201" y="770096"/>
                  </a:cubicBezTo>
                  <a:cubicBezTo>
                    <a:pt x="3515201" y="787241"/>
                    <a:pt x="3511391" y="809149"/>
                    <a:pt x="3505676" y="818674"/>
                  </a:cubicBezTo>
                  <a:cubicBezTo>
                    <a:pt x="3500914" y="828199"/>
                    <a:pt x="3484721" y="871061"/>
                    <a:pt x="3470434" y="912971"/>
                  </a:cubicBezTo>
                  <a:cubicBezTo>
                    <a:pt x="3456146" y="955834"/>
                    <a:pt x="3431381" y="1013936"/>
                    <a:pt x="3415189" y="1042511"/>
                  </a:cubicBezTo>
                  <a:cubicBezTo>
                    <a:pt x="3383756" y="1098709"/>
                    <a:pt x="3379946" y="1124426"/>
                    <a:pt x="3395186" y="1161574"/>
                  </a:cubicBezTo>
                  <a:cubicBezTo>
                    <a:pt x="3401854" y="1177766"/>
                    <a:pt x="3410426" y="1184434"/>
                    <a:pt x="3428524" y="1190149"/>
                  </a:cubicBezTo>
                  <a:cubicBezTo>
                    <a:pt x="3441859" y="1193959"/>
                    <a:pt x="3460909" y="1205389"/>
                    <a:pt x="3471386" y="1213961"/>
                  </a:cubicBezTo>
                  <a:lnTo>
                    <a:pt x="3489484" y="1230154"/>
                  </a:lnTo>
                  <a:lnTo>
                    <a:pt x="3473291" y="1244441"/>
                  </a:lnTo>
                  <a:cubicBezTo>
                    <a:pt x="3459004" y="1257776"/>
                    <a:pt x="3452336" y="1271111"/>
                    <a:pt x="3460909" y="1271111"/>
                  </a:cubicBezTo>
                  <a:cubicBezTo>
                    <a:pt x="3462814" y="1271111"/>
                    <a:pt x="3469481" y="1265396"/>
                    <a:pt x="3477101" y="1258729"/>
                  </a:cubicBezTo>
                  <a:cubicBezTo>
                    <a:pt x="3499961" y="1236821"/>
                    <a:pt x="3512344" y="1242536"/>
                    <a:pt x="3513296" y="1276826"/>
                  </a:cubicBezTo>
                  <a:cubicBezTo>
                    <a:pt x="3515201" y="1330166"/>
                    <a:pt x="3555206" y="1372076"/>
                    <a:pt x="3594259" y="1362551"/>
                  </a:cubicBezTo>
                  <a:lnTo>
                    <a:pt x="3610451" y="1358741"/>
                  </a:lnTo>
                  <a:lnTo>
                    <a:pt x="3599021" y="1394936"/>
                  </a:lnTo>
                  <a:cubicBezTo>
                    <a:pt x="3592354" y="1414939"/>
                    <a:pt x="3579019" y="1465421"/>
                    <a:pt x="3570446" y="1507331"/>
                  </a:cubicBezTo>
                  <a:cubicBezTo>
                    <a:pt x="3560921" y="1548289"/>
                    <a:pt x="3550444" y="1589246"/>
                    <a:pt x="3547586" y="1597819"/>
                  </a:cubicBezTo>
                  <a:cubicBezTo>
                    <a:pt x="3544729" y="1606391"/>
                    <a:pt x="3539014" y="1630204"/>
                    <a:pt x="3536156" y="1651159"/>
                  </a:cubicBezTo>
                  <a:cubicBezTo>
                    <a:pt x="3530441" y="1691164"/>
                    <a:pt x="3520916" y="1719739"/>
                    <a:pt x="3502819" y="1754981"/>
                  </a:cubicBezTo>
                  <a:cubicBezTo>
                    <a:pt x="3482816" y="1794034"/>
                    <a:pt x="3476149" y="1844516"/>
                    <a:pt x="3483769" y="1892141"/>
                  </a:cubicBezTo>
                  <a:cubicBezTo>
                    <a:pt x="3488531" y="1921669"/>
                    <a:pt x="3489484" y="1942624"/>
                    <a:pt x="3484721" y="1962626"/>
                  </a:cubicBezTo>
                  <a:cubicBezTo>
                    <a:pt x="3480911" y="1977866"/>
                    <a:pt x="3478054" y="2009299"/>
                    <a:pt x="3478054" y="2031206"/>
                  </a:cubicBezTo>
                  <a:cubicBezTo>
                    <a:pt x="3478054" y="2083594"/>
                    <a:pt x="3467576" y="2117884"/>
                    <a:pt x="3447574" y="2138839"/>
                  </a:cubicBezTo>
                  <a:cubicBezTo>
                    <a:pt x="3435191" y="2151221"/>
                    <a:pt x="3432334" y="2159794"/>
                    <a:pt x="3436144" y="2171224"/>
                  </a:cubicBezTo>
                  <a:cubicBezTo>
                    <a:pt x="3438049" y="2179796"/>
                    <a:pt x="3435191" y="2207419"/>
                    <a:pt x="3430429" y="2232184"/>
                  </a:cubicBezTo>
                  <a:cubicBezTo>
                    <a:pt x="3424714" y="2256949"/>
                    <a:pt x="3420904" y="2293144"/>
                    <a:pt x="3420904" y="2314099"/>
                  </a:cubicBezTo>
                  <a:cubicBezTo>
                    <a:pt x="3420904" y="2347436"/>
                    <a:pt x="3422809" y="2353151"/>
                    <a:pt x="3441859" y="2370296"/>
                  </a:cubicBezTo>
                  <a:cubicBezTo>
                    <a:pt x="3453289" y="2380774"/>
                    <a:pt x="3464719" y="2389346"/>
                    <a:pt x="3467576" y="2389346"/>
                  </a:cubicBezTo>
                  <a:cubicBezTo>
                    <a:pt x="3478054" y="2389346"/>
                    <a:pt x="3471386" y="2404586"/>
                    <a:pt x="3452336" y="2421731"/>
                  </a:cubicBezTo>
                  <a:cubicBezTo>
                    <a:pt x="3437096" y="2435066"/>
                    <a:pt x="3426619" y="2439829"/>
                    <a:pt x="3408521" y="2439829"/>
                  </a:cubicBezTo>
                  <a:cubicBezTo>
                    <a:pt x="3391376" y="2439829"/>
                    <a:pt x="3379946" y="2443639"/>
                    <a:pt x="3371374" y="2453164"/>
                  </a:cubicBezTo>
                  <a:lnTo>
                    <a:pt x="3358991" y="2466499"/>
                  </a:lnTo>
                  <a:lnTo>
                    <a:pt x="3339941" y="2446496"/>
                  </a:lnTo>
                  <a:cubicBezTo>
                    <a:pt x="3326606" y="2433161"/>
                    <a:pt x="3315176" y="2426494"/>
                    <a:pt x="3301841" y="2426494"/>
                  </a:cubicBezTo>
                  <a:cubicBezTo>
                    <a:pt x="3278981" y="2426494"/>
                    <a:pt x="3224689" y="2377916"/>
                    <a:pt x="3213259" y="2346484"/>
                  </a:cubicBezTo>
                  <a:cubicBezTo>
                    <a:pt x="3206591" y="2327434"/>
                    <a:pt x="3206591" y="2323624"/>
                    <a:pt x="3223736" y="2305526"/>
                  </a:cubicBezTo>
                  <a:lnTo>
                    <a:pt x="3242786" y="2285524"/>
                  </a:lnTo>
                  <a:lnTo>
                    <a:pt x="3238024" y="2219801"/>
                  </a:lnTo>
                  <a:cubicBezTo>
                    <a:pt x="3235166" y="2183606"/>
                    <a:pt x="3234214" y="2151221"/>
                    <a:pt x="3235166" y="2146459"/>
                  </a:cubicBezTo>
                  <a:cubicBezTo>
                    <a:pt x="3237071" y="2142649"/>
                    <a:pt x="3234214" y="2131219"/>
                    <a:pt x="3228499" y="2121694"/>
                  </a:cubicBezTo>
                  <a:cubicBezTo>
                    <a:pt x="3200876" y="2069306"/>
                    <a:pt x="3189446" y="1928336"/>
                    <a:pt x="3211354" y="1900714"/>
                  </a:cubicBezTo>
                  <a:cubicBezTo>
                    <a:pt x="3226594" y="1881664"/>
                    <a:pt x="3227546" y="1824514"/>
                    <a:pt x="3213259" y="1771174"/>
                  </a:cubicBezTo>
                  <a:cubicBezTo>
                    <a:pt x="3207544" y="1750219"/>
                    <a:pt x="3203734" y="1724501"/>
                    <a:pt x="3203734" y="1714976"/>
                  </a:cubicBezTo>
                  <a:cubicBezTo>
                    <a:pt x="3203734" y="1704499"/>
                    <a:pt x="3199924" y="1682591"/>
                    <a:pt x="3194209" y="1666399"/>
                  </a:cubicBezTo>
                  <a:cubicBezTo>
                    <a:pt x="3179921" y="1625441"/>
                    <a:pt x="3183731" y="1616869"/>
                    <a:pt x="3212306" y="1614964"/>
                  </a:cubicBezTo>
                  <a:cubicBezTo>
                    <a:pt x="3225641" y="1614011"/>
                    <a:pt x="3241834" y="1609249"/>
                    <a:pt x="3247549" y="1603534"/>
                  </a:cubicBezTo>
                  <a:cubicBezTo>
                    <a:pt x="3254216" y="1597819"/>
                    <a:pt x="3264694" y="1593056"/>
                    <a:pt x="3272314" y="1593056"/>
                  </a:cubicBezTo>
                  <a:cubicBezTo>
                    <a:pt x="3290411" y="1593056"/>
                    <a:pt x="3304699" y="1580674"/>
                    <a:pt x="3312319" y="1555909"/>
                  </a:cubicBezTo>
                  <a:cubicBezTo>
                    <a:pt x="3325654" y="1513046"/>
                    <a:pt x="3305651" y="1312069"/>
                    <a:pt x="3279934" y="1224439"/>
                  </a:cubicBezTo>
                  <a:cubicBezTo>
                    <a:pt x="3273266" y="1200626"/>
                    <a:pt x="3273266" y="1195864"/>
                    <a:pt x="3282791" y="1189196"/>
                  </a:cubicBezTo>
                  <a:cubicBezTo>
                    <a:pt x="3299936" y="1176814"/>
                    <a:pt x="3296126" y="1147286"/>
                    <a:pt x="3271361" y="1101566"/>
                  </a:cubicBezTo>
                  <a:cubicBezTo>
                    <a:pt x="3258979" y="1078706"/>
                    <a:pt x="3249454" y="1056799"/>
                    <a:pt x="3249454" y="1052989"/>
                  </a:cubicBezTo>
                  <a:cubicBezTo>
                    <a:pt x="3249454" y="1049179"/>
                    <a:pt x="3239929" y="1033939"/>
                    <a:pt x="3227546" y="1019651"/>
                  </a:cubicBezTo>
                  <a:cubicBezTo>
                    <a:pt x="3215164" y="1005364"/>
                    <a:pt x="3201829" y="983456"/>
                    <a:pt x="3196114" y="971074"/>
                  </a:cubicBezTo>
                  <a:cubicBezTo>
                    <a:pt x="3183731" y="943451"/>
                    <a:pt x="3142774" y="912971"/>
                    <a:pt x="3108484" y="907256"/>
                  </a:cubicBezTo>
                  <a:cubicBezTo>
                    <a:pt x="3094196" y="905351"/>
                    <a:pt x="3081814" y="900589"/>
                    <a:pt x="3079909" y="896779"/>
                  </a:cubicBezTo>
                  <a:cubicBezTo>
                    <a:pt x="3078004" y="893921"/>
                    <a:pt x="3071336" y="891064"/>
                    <a:pt x="3064669" y="891064"/>
                  </a:cubicBezTo>
                  <a:cubicBezTo>
                    <a:pt x="3058001" y="891064"/>
                    <a:pt x="3048476" y="887254"/>
                    <a:pt x="3043714" y="881539"/>
                  </a:cubicBezTo>
                  <a:cubicBezTo>
                    <a:pt x="3037999" y="876776"/>
                    <a:pt x="3031331" y="872014"/>
                    <a:pt x="3027521" y="872014"/>
                  </a:cubicBezTo>
                  <a:cubicBezTo>
                    <a:pt x="3011329" y="872014"/>
                    <a:pt x="3022759" y="860584"/>
                    <a:pt x="3041809" y="856774"/>
                  </a:cubicBezTo>
                  <a:cubicBezTo>
                    <a:pt x="3065621" y="852011"/>
                    <a:pt x="3093244" y="860584"/>
                    <a:pt x="3098959" y="872966"/>
                  </a:cubicBezTo>
                  <a:cubicBezTo>
                    <a:pt x="3100864" y="878681"/>
                    <a:pt x="3102769" y="878681"/>
                    <a:pt x="3102769" y="873919"/>
                  </a:cubicBezTo>
                  <a:cubicBezTo>
                    <a:pt x="3102769" y="870109"/>
                    <a:pt x="3098959" y="861536"/>
                    <a:pt x="3092291" y="855821"/>
                  </a:cubicBezTo>
                  <a:cubicBezTo>
                    <a:pt x="3083719" y="848201"/>
                    <a:pt x="3072289" y="845344"/>
                    <a:pt x="3039904" y="847249"/>
                  </a:cubicBezTo>
                  <a:cubicBezTo>
                    <a:pt x="2993231" y="849154"/>
                    <a:pt x="2997041" y="852964"/>
                    <a:pt x="2999899" y="802481"/>
                  </a:cubicBezTo>
                  <a:cubicBezTo>
                    <a:pt x="3000851" y="782479"/>
                    <a:pt x="3014186" y="775811"/>
                    <a:pt x="3014186" y="794861"/>
                  </a:cubicBezTo>
                  <a:cubicBezTo>
                    <a:pt x="3014186" y="803434"/>
                    <a:pt x="3015139" y="804386"/>
                    <a:pt x="3019901" y="797719"/>
                  </a:cubicBezTo>
                  <a:cubicBezTo>
                    <a:pt x="3022759" y="792956"/>
                    <a:pt x="3024664" y="784384"/>
                    <a:pt x="3022759" y="778669"/>
                  </a:cubicBezTo>
                  <a:cubicBezTo>
                    <a:pt x="3018949" y="765334"/>
                    <a:pt x="3029426" y="756761"/>
                    <a:pt x="3060859" y="747236"/>
                  </a:cubicBezTo>
                  <a:cubicBezTo>
                    <a:pt x="3082766" y="740569"/>
                    <a:pt x="3084671" y="737711"/>
                    <a:pt x="3084671" y="715804"/>
                  </a:cubicBezTo>
                  <a:cubicBezTo>
                    <a:pt x="3084671" y="686276"/>
                    <a:pt x="3069431" y="619601"/>
                    <a:pt x="3055144" y="586264"/>
                  </a:cubicBezTo>
                  <a:cubicBezTo>
                    <a:pt x="3049429" y="572929"/>
                    <a:pt x="3044666" y="553879"/>
                    <a:pt x="3045619" y="544354"/>
                  </a:cubicBezTo>
                  <a:cubicBezTo>
                    <a:pt x="3046571" y="532924"/>
                    <a:pt x="3043714" y="527209"/>
                    <a:pt x="3037999" y="527209"/>
                  </a:cubicBezTo>
                  <a:cubicBezTo>
                    <a:pt x="3033236" y="527209"/>
                    <a:pt x="3013234" y="520541"/>
                    <a:pt x="2994184" y="511969"/>
                  </a:cubicBezTo>
                  <a:cubicBezTo>
                    <a:pt x="2938939" y="487204"/>
                    <a:pt x="2877979" y="491966"/>
                    <a:pt x="2818924" y="526256"/>
                  </a:cubicBezTo>
                  <a:cubicBezTo>
                    <a:pt x="2791301" y="542449"/>
                    <a:pt x="2790349" y="543401"/>
                    <a:pt x="2793206" y="568166"/>
                  </a:cubicBezTo>
                  <a:cubicBezTo>
                    <a:pt x="2795111" y="581501"/>
                    <a:pt x="2797969" y="602456"/>
                    <a:pt x="2800826" y="613886"/>
                  </a:cubicBezTo>
                  <a:cubicBezTo>
                    <a:pt x="2805589" y="638651"/>
                    <a:pt x="2792254" y="684371"/>
                    <a:pt x="2783681" y="671036"/>
                  </a:cubicBezTo>
                  <a:cubicBezTo>
                    <a:pt x="2770346" y="650081"/>
                    <a:pt x="2745581" y="561499"/>
                    <a:pt x="2749391" y="546259"/>
                  </a:cubicBezTo>
                  <a:cubicBezTo>
                    <a:pt x="2752249" y="534829"/>
                    <a:pt x="2750344" y="528161"/>
                    <a:pt x="2743676" y="526256"/>
                  </a:cubicBezTo>
                  <a:cubicBezTo>
                    <a:pt x="2735104" y="522446"/>
                    <a:pt x="2700814" y="398621"/>
                    <a:pt x="2691289" y="333851"/>
                  </a:cubicBezTo>
                  <a:cubicBezTo>
                    <a:pt x="2689384" y="318611"/>
                    <a:pt x="2683669" y="301466"/>
                    <a:pt x="2679859" y="296704"/>
                  </a:cubicBezTo>
                  <a:cubicBezTo>
                    <a:pt x="2674144" y="290036"/>
                    <a:pt x="2675096" y="289084"/>
                    <a:pt x="2680811" y="292894"/>
                  </a:cubicBezTo>
                  <a:cubicBezTo>
                    <a:pt x="2686526" y="295751"/>
                    <a:pt x="2688431" y="292894"/>
                    <a:pt x="2688431" y="281464"/>
                  </a:cubicBezTo>
                  <a:cubicBezTo>
                    <a:pt x="2688431" y="264319"/>
                    <a:pt x="2679859" y="245269"/>
                    <a:pt x="2660809" y="224314"/>
                  </a:cubicBezTo>
                  <a:cubicBezTo>
                    <a:pt x="2654141" y="216694"/>
                    <a:pt x="2647474" y="201454"/>
                    <a:pt x="2645569" y="189071"/>
                  </a:cubicBezTo>
                  <a:cubicBezTo>
                    <a:pt x="2643664" y="177641"/>
                    <a:pt x="2639854" y="166211"/>
                    <a:pt x="2636044" y="165259"/>
                  </a:cubicBezTo>
                  <a:cubicBezTo>
                    <a:pt x="2633186" y="163354"/>
                    <a:pt x="2630329" y="151924"/>
                    <a:pt x="2631281" y="140494"/>
                  </a:cubicBezTo>
                  <a:cubicBezTo>
                    <a:pt x="2632234" y="129064"/>
                    <a:pt x="2627471" y="109061"/>
                    <a:pt x="2622709" y="96679"/>
                  </a:cubicBezTo>
                  <a:cubicBezTo>
                    <a:pt x="2616994" y="84296"/>
                    <a:pt x="2611279" y="61436"/>
                    <a:pt x="2608421" y="44291"/>
                  </a:cubicBezTo>
                  <a:cubicBezTo>
                    <a:pt x="2599849" y="19526"/>
                    <a:pt x="2590324" y="7144"/>
                    <a:pt x="2576036" y="7144"/>
                  </a:cubicBezTo>
                  <a:lnTo>
                    <a:pt x="2576036" y="7144"/>
                  </a:lnTo>
                  <a:close/>
                  <a:moveTo>
                    <a:pt x="1523524" y="317659"/>
                  </a:moveTo>
                  <a:cubicBezTo>
                    <a:pt x="1524476" y="317659"/>
                    <a:pt x="1526381" y="318611"/>
                    <a:pt x="1530191" y="322421"/>
                  </a:cubicBezTo>
                  <a:cubicBezTo>
                    <a:pt x="1535906" y="327184"/>
                    <a:pt x="1539716" y="331946"/>
                    <a:pt x="1539716" y="332899"/>
                  </a:cubicBezTo>
                  <a:cubicBezTo>
                    <a:pt x="1539716" y="339566"/>
                    <a:pt x="1527334" y="333851"/>
                    <a:pt x="1524476" y="325279"/>
                  </a:cubicBezTo>
                  <a:cubicBezTo>
                    <a:pt x="1523524" y="320516"/>
                    <a:pt x="1522571" y="318611"/>
                    <a:pt x="1523524" y="317659"/>
                  </a:cubicBezTo>
                  <a:lnTo>
                    <a:pt x="1523524" y="317659"/>
                  </a:lnTo>
                  <a:close/>
                  <a:moveTo>
                    <a:pt x="3544729" y="443389"/>
                  </a:moveTo>
                  <a:cubicBezTo>
                    <a:pt x="3545681" y="443389"/>
                    <a:pt x="3546634" y="443389"/>
                    <a:pt x="3546634" y="444341"/>
                  </a:cubicBezTo>
                  <a:cubicBezTo>
                    <a:pt x="3546634" y="446246"/>
                    <a:pt x="3548539" y="451961"/>
                    <a:pt x="3550444" y="457676"/>
                  </a:cubicBezTo>
                  <a:cubicBezTo>
                    <a:pt x="3552349" y="463391"/>
                    <a:pt x="3551396" y="467201"/>
                    <a:pt x="3547586" y="467201"/>
                  </a:cubicBezTo>
                  <a:cubicBezTo>
                    <a:pt x="3539014" y="467201"/>
                    <a:pt x="3532346" y="449104"/>
                    <a:pt x="3539966" y="445294"/>
                  </a:cubicBezTo>
                  <a:cubicBezTo>
                    <a:pt x="3541871" y="443389"/>
                    <a:pt x="3543776" y="443389"/>
                    <a:pt x="3544729" y="443389"/>
                  </a:cubicBezTo>
                  <a:lnTo>
                    <a:pt x="3544729" y="443389"/>
                  </a:lnTo>
                  <a:close/>
                  <a:moveTo>
                    <a:pt x="4400074" y="523399"/>
                  </a:moveTo>
                  <a:cubicBezTo>
                    <a:pt x="4403884" y="523399"/>
                    <a:pt x="4409599" y="526256"/>
                    <a:pt x="4411504" y="529114"/>
                  </a:cubicBezTo>
                  <a:cubicBezTo>
                    <a:pt x="4416266" y="536734"/>
                    <a:pt x="4414362" y="536734"/>
                    <a:pt x="4401979" y="529114"/>
                  </a:cubicBezTo>
                  <a:cubicBezTo>
                    <a:pt x="4397216" y="526256"/>
                    <a:pt x="4396264" y="523399"/>
                    <a:pt x="4400074" y="523399"/>
                  </a:cubicBezTo>
                  <a:lnTo>
                    <a:pt x="4400074" y="523399"/>
                  </a:lnTo>
                  <a:close/>
                  <a:moveTo>
                    <a:pt x="1547336" y="561499"/>
                  </a:moveTo>
                  <a:cubicBezTo>
                    <a:pt x="1551146" y="561499"/>
                    <a:pt x="1554004" y="567214"/>
                    <a:pt x="1554004" y="573881"/>
                  </a:cubicBezTo>
                  <a:cubicBezTo>
                    <a:pt x="1554004" y="580549"/>
                    <a:pt x="1551146" y="586264"/>
                    <a:pt x="1547336" y="586264"/>
                  </a:cubicBezTo>
                  <a:cubicBezTo>
                    <a:pt x="1543526" y="586264"/>
                    <a:pt x="1540669" y="580549"/>
                    <a:pt x="1540669" y="573881"/>
                  </a:cubicBezTo>
                  <a:cubicBezTo>
                    <a:pt x="1540669" y="567214"/>
                    <a:pt x="1543526" y="561499"/>
                    <a:pt x="1547336" y="561499"/>
                  </a:cubicBezTo>
                  <a:close/>
                  <a:moveTo>
                    <a:pt x="4425791" y="576739"/>
                  </a:moveTo>
                  <a:cubicBezTo>
                    <a:pt x="4425791" y="576739"/>
                    <a:pt x="4425791" y="576739"/>
                    <a:pt x="4425791" y="576739"/>
                  </a:cubicBezTo>
                  <a:cubicBezTo>
                    <a:pt x="4428649" y="576739"/>
                    <a:pt x="4431506" y="579596"/>
                    <a:pt x="4435316" y="583406"/>
                  </a:cubicBezTo>
                  <a:cubicBezTo>
                    <a:pt x="4444841" y="591979"/>
                    <a:pt x="4445794" y="595789"/>
                    <a:pt x="4440079" y="602456"/>
                  </a:cubicBezTo>
                  <a:cubicBezTo>
                    <a:pt x="4428649" y="615791"/>
                    <a:pt x="4424839" y="612934"/>
                    <a:pt x="4423887" y="591979"/>
                  </a:cubicBezTo>
                  <a:cubicBezTo>
                    <a:pt x="4423887" y="582454"/>
                    <a:pt x="4423887" y="577691"/>
                    <a:pt x="4425791" y="576739"/>
                  </a:cubicBezTo>
                  <a:lnTo>
                    <a:pt x="4425791" y="576739"/>
                  </a:lnTo>
                  <a:close/>
                  <a:moveTo>
                    <a:pt x="1569244" y="687229"/>
                  </a:moveTo>
                  <a:cubicBezTo>
                    <a:pt x="1569244" y="687229"/>
                    <a:pt x="1570196" y="687229"/>
                    <a:pt x="1569244" y="687229"/>
                  </a:cubicBezTo>
                  <a:cubicBezTo>
                    <a:pt x="1572101" y="688181"/>
                    <a:pt x="1574006" y="691039"/>
                    <a:pt x="1575911" y="694849"/>
                  </a:cubicBezTo>
                  <a:cubicBezTo>
                    <a:pt x="1577816" y="700564"/>
                    <a:pt x="1578769" y="707231"/>
                    <a:pt x="1576864" y="708184"/>
                  </a:cubicBezTo>
                  <a:cubicBezTo>
                    <a:pt x="1574959" y="709136"/>
                    <a:pt x="1572101" y="706279"/>
                    <a:pt x="1569244" y="700564"/>
                  </a:cubicBezTo>
                  <a:cubicBezTo>
                    <a:pt x="1567339" y="695801"/>
                    <a:pt x="1567339" y="689134"/>
                    <a:pt x="1569244" y="687229"/>
                  </a:cubicBezTo>
                  <a:cubicBezTo>
                    <a:pt x="1569244" y="687229"/>
                    <a:pt x="1569244" y="687229"/>
                    <a:pt x="1569244" y="687229"/>
                  </a:cubicBezTo>
                  <a:lnTo>
                    <a:pt x="1569244" y="687229"/>
                  </a:lnTo>
                  <a:close/>
                  <a:moveTo>
                    <a:pt x="2744629" y="697706"/>
                  </a:moveTo>
                  <a:cubicBezTo>
                    <a:pt x="2746534" y="696754"/>
                    <a:pt x="2760821" y="720566"/>
                    <a:pt x="2779871" y="753904"/>
                  </a:cubicBezTo>
                  <a:cubicBezTo>
                    <a:pt x="2800826" y="792956"/>
                    <a:pt x="2818924" y="827246"/>
                    <a:pt x="2818924" y="831056"/>
                  </a:cubicBezTo>
                  <a:cubicBezTo>
                    <a:pt x="2818924" y="837724"/>
                    <a:pt x="2810351" y="837724"/>
                    <a:pt x="2787491" y="832009"/>
                  </a:cubicBezTo>
                  <a:cubicBezTo>
                    <a:pt x="2773204" y="828199"/>
                    <a:pt x="2770346" y="821531"/>
                    <a:pt x="2759869" y="771049"/>
                  </a:cubicBezTo>
                  <a:cubicBezTo>
                    <a:pt x="2753201" y="740569"/>
                    <a:pt x="2747486" y="708184"/>
                    <a:pt x="2745581" y="699611"/>
                  </a:cubicBezTo>
                  <a:cubicBezTo>
                    <a:pt x="2744629" y="697706"/>
                    <a:pt x="2744629" y="697706"/>
                    <a:pt x="2744629" y="697706"/>
                  </a:cubicBezTo>
                  <a:lnTo>
                    <a:pt x="2744629" y="697706"/>
                  </a:lnTo>
                  <a:close/>
                  <a:moveTo>
                    <a:pt x="1512094" y="723424"/>
                  </a:moveTo>
                  <a:cubicBezTo>
                    <a:pt x="1511141" y="722471"/>
                    <a:pt x="1510189" y="728186"/>
                    <a:pt x="1510189" y="736759"/>
                  </a:cubicBezTo>
                  <a:cubicBezTo>
                    <a:pt x="1510189" y="749141"/>
                    <a:pt x="1512094" y="753904"/>
                    <a:pt x="1513046" y="748189"/>
                  </a:cubicBezTo>
                  <a:cubicBezTo>
                    <a:pt x="1514951" y="742474"/>
                    <a:pt x="1514951" y="731996"/>
                    <a:pt x="1513046" y="726281"/>
                  </a:cubicBezTo>
                  <a:cubicBezTo>
                    <a:pt x="1512094" y="724376"/>
                    <a:pt x="1512094" y="723424"/>
                    <a:pt x="1512094" y="723424"/>
                  </a:cubicBezTo>
                  <a:lnTo>
                    <a:pt x="1512094" y="723424"/>
                  </a:lnTo>
                  <a:close/>
                  <a:moveTo>
                    <a:pt x="2705576" y="727234"/>
                  </a:moveTo>
                  <a:cubicBezTo>
                    <a:pt x="2708434" y="727234"/>
                    <a:pt x="2711291" y="736759"/>
                    <a:pt x="2716054" y="758666"/>
                  </a:cubicBezTo>
                  <a:cubicBezTo>
                    <a:pt x="2720816" y="778669"/>
                    <a:pt x="2724626" y="810101"/>
                    <a:pt x="2724626" y="827246"/>
                  </a:cubicBezTo>
                  <a:lnTo>
                    <a:pt x="2725579" y="858679"/>
                  </a:lnTo>
                  <a:lnTo>
                    <a:pt x="2701766" y="860584"/>
                  </a:lnTo>
                  <a:cubicBezTo>
                    <a:pt x="2679859" y="862489"/>
                    <a:pt x="2675096" y="859631"/>
                    <a:pt x="2677001" y="847249"/>
                  </a:cubicBezTo>
                  <a:cubicBezTo>
                    <a:pt x="2677001" y="844391"/>
                    <a:pt x="2670334" y="844391"/>
                    <a:pt x="2660809" y="846296"/>
                  </a:cubicBezTo>
                  <a:cubicBezTo>
                    <a:pt x="2645569" y="850106"/>
                    <a:pt x="2643664" y="849154"/>
                    <a:pt x="2647474" y="832009"/>
                  </a:cubicBezTo>
                  <a:cubicBezTo>
                    <a:pt x="2649379" y="822484"/>
                    <a:pt x="2653189" y="800576"/>
                    <a:pt x="2655094" y="784384"/>
                  </a:cubicBezTo>
                  <a:cubicBezTo>
                    <a:pt x="2657951" y="761524"/>
                    <a:pt x="2661761" y="753904"/>
                    <a:pt x="2673191" y="751046"/>
                  </a:cubicBezTo>
                  <a:cubicBezTo>
                    <a:pt x="2680811" y="749141"/>
                    <a:pt x="2692241" y="741521"/>
                    <a:pt x="2697956" y="733901"/>
                  </a:cubicBezTo>
                  <a:cubicBezTo>
                    <a:pt x="2701766" y="730091"/>
                    <a:pt x="2703671" y="727234"/>
                    <a:pt x="2705576" y="727234"/>
                  </a:cubicBezTo>
                  <a:lnTo>
                    <a:pt x="2705576" y="727234"/>
                  </a:lnTo>
                  <a:close/>
                  <a:moveTo>
                    <a:pt x="1509236" y="802481"/>
                  </a:moveTo>
                  <a:cubicBezTo>
                    <a:pt x="1512094" y="802481"/>
                    <a:pt x="1515904" y="808196"/>
                    <a:pt x="1520666" y="821531"/>
                  </a:cubicBezTo>
                  <a:cubicBezTo>
                    <a:pt x="1524476" y="833914"/>
                    <a:pt x="1532096" y="845344"/>
                    <a:pt x="1537811" y="847249"/>
                  </a:cubicBezTo>
                  <a:cubicBezTo>
                    <a:pt x="1545431" y="850106"/>
                    <a:pt x="1545431" y="852011"/>
                    <a:pt x="1535906" y="858679"/>
                  </a:cubicBezTo>
                  <a:cubicBezTo>
                    <a:pt x="1526381" y="865346"/>
                    <a:pt x="1525429" y="871061"/>
                    <a:pt x="1533049" y="912971"/>
                  </a:cubicBezTo>
                  <a:cubicBezTo>
                    <a:pt x="1537811" y="938689"/>
                    <a:pt x="1539716" y="965359"/>
                    <a:pt x="1538764" y="972026"/>
                  </a:cubicBezTo>
                  <a:cubicBezTo>
                    <a:pt x="1535906" y="983456"/>
                    <a:pt x="1535906" y="983456"/>
                    <a:pt x="1528286" y="970121"/>
                  </a:cubicBezTo>
                  <a:cubicBezTo>
                    <a:pt x="1523524" y="962501"/>
                    <a:pt x="1515904" y="936784"/>
                    <a:pt x="1511141" y="913924"/>
                  </a:cubicBezTo>
                  <a:cubicBezTo>
                    <a:pt x="1498759" y="856774"/>
                    <a:pt x="1500664" y="802481"/>
                    <a:pt x="1509236" y="802481"/>
                  </a:cubicBezTo>
                  <a:lnTo>
                    <a:pt x="1509236" y="802481"/>
                  </a:lnTo>
                  <a:close/>
                  <a:moveTo>
                    <a:pt x="1646396" y="808196"/>
                  </a:moveTo>
                  <a:cubicBezTo>
                    <a:pt x="1651159" y="808196"/>
                    <a:pt x="1655921" y="816769"/>
                    <a:pt x="1657826" y="832009"/>
                  </a:cubicBezTo>
                  <a:cubicBezTo>
                    <a:pt x="1659731" y="843439"/>
                    <a:pt x="1662589" y="862489"/>
                    <a:pt x="1664494" y="874871"/>
                  </a:cubicBezTo>
                  <a:cubicBezTo>
                    <a:pt x="1667351" y="892016"/>
                    <a:pt x="1665446" y="898684"/>
                    <a:pt x="1658779" y="901541"/>
                  </a:cubicBezTo>
                  <a:cubicBezTo>
                    <a:pt x="1647349" y="905351"/>
                    <a:pt x="1646396" y="902494"/>
                    <a:pt x="1636871" y="859631"/>
                  </a:cubicBezTo>
                  <a:cubicBezTo>
                    <a:pt x="1632109" y="838676"/>
                    <a:pt x="1632109" y="825341"/>
                    <a:pt x="1636871" y="816769"/>
                  </a:cubicBezTo>
                  <a:cubicBezTo>
                    <a:pt x="1639729" y="812006"/>
                    <a:pt x="1642586" y="808196"/>
                    <a:pt x="1646396" y="808196"/>
                  </a:cubicBezTo>
                  <a:lnTo>
                    <a:pt x="1646396" y="808196"/>
                  </a:lnTo>
                  <a:close/>
                  <a:moveTo>
                    <a:pt x="3538061" y="820579"/>
                  </a:moveTo>
                  <a:cubicBezTo>
                    <a:pt x="3538061" y="820579"/>
                    <a:pt x="3539014" y="820579"/>
                    <a:pt x="3538061" y="820579"/>
                  </a:cubicBezTo>
                  <a:cubicBezTo>
                    <a:pt x="3540919" y="820579"/>
                    <a:pt x="3542824" y="823436"/>
                    <a:pt x="3544729" y="828199"/>
                  </a:cubicBezTo>
                  <a:cubicBezTo>
                    <a:pt x="3549491" y="836771"/>
                    <a:pt x="3550444" y="848201"/>
                    <a:pt x="3546634" y="861536"/>
                  </a:cubicBezTo>
                  <a:cubicBezTo>
                    <a:pt x="3541871" y="876776"/>
                    <a:pt x="3542824" y="882491"/>
                    <a:pt x="3551396" y="887254"/>
                  </a:cubicBezTo>
                  <a:cubicBezTo>
                    <a:pt x="3565684" y="895826"/>
                    <a:pt x="3553301" y="904399"/>
                    <a:pt x="3531394" y="901541"/>
                  </a:cubicBezTo>
                  <a:cubicBezTo>
                    <a:pt x="3512344" y="898684"/>
                    <a:pt x="3512344" y="899636"/>
                    <a:pt x="3529489" y="840581"/>
                  </a:cubicBezTo>
                  <a:cubicBezTo>
                    <a:pt x="3534251" y="827246"/>
                    <a:pt x="3536156" y="821531"/>
                    <a:pt x="3538061" y="820579"/>
                  </a:cubicBezTo>
                  <a:lnTo>
                    <a:pt x="3538061" y="820579"/>
                  </a:lnTo>
                  <a:close/>
                  <a:moveTo>
                    <a:pt x="3978116" y="844391"/>
                  </a:moveTo>
                  <a:cubicBezTo>
                    <a:pt x="3980974" y="844391"/>
                    <a:pt x="3988594" y="846296"/>
                    <a:pt x="3997166" y="850106"/>
                  </a:cubicBezTo>
                  <a:cubicBezTo>
                    <a:pt x="4005739" y="853916"/>
                    <a:pt x="4006691" y="855821"/>
                    <a:pt x="4000024" y="855821"/>
                  </a:cubicBezTo>
                  <a:cubicBezTo>
                    <a:pt x="3994309" y="855821"/>
                    <a:pt x="3986689" y="853916"/>
                    <a:pt x="3980974" y="850106"/>
                  </a:cubicBezTo>
                  <a:cubicBezTo>
                    <a:pt x="3975259" y="846296"/>
                    <a:pt x="3974306" y="844391"/>
                    <a:pt x="3978116" y="844391"/>
                  </a:cubicBezTo>
                  <a:lnTo>
                    <a:pt x="3978116" y="844391"/>
                  </a:lnTo>
                  <a:close/>
                  <a:moveTo>
                    <a:pt x="4483894" y="895826"/>
                  </a:moveTo>
                  <a:cubicBezTo>
                    <a:pt x="4486751" y="895826"/>
                    <a:pt x="4489609" y="897731"/>
                    <a:pt x="4489609" y="902494"/>
                  </a:cubicBezTo>
                  <a:cubicBezTo>
                    <a:pt x="4489609" y="907256"/>
                    <a:pt x="4484847" y="912971"/>
                    <a:pt x="4478179" y="914876"/>
                  </a:cubicBezTo>
                  <a:cubicBezTo>
                    <a:pt x="4470559" y="916781"/>
                    <a:pt x="4466749" y="914876"/>
                    <a:pt x="4466749" y="909161"/>
                  </a:cubicBezTo>
                  <a:cubicBezTo>
                    <a:pt x="4466749" y="904399"/>
                    <a:pt x="4467701" y="900589"/>
                    <a:pt x="4469606" y="900589"/>
                  </a:cubicBezTo>
                  <a:cubicBezTo>
                    <a:pt x="4471512" y="900589"/>
                    <a:pt x="4476274" y="899636"/>
                    <a:pt x="4481037" y="897731"/>
                  </a:cubicBezTo>
                  <a:cubicBezTo>
                    <a:pt x="4481989" y="895826"/>
                    <a:pt x="4482941" y="895826"/>
                    <a:pt x="4483894" y="895826"/>
                  </a:cubicBezTo>
                  <a:lnTo>
                    <a:pt x="4483894" y="895826"/>
                  </a:lnTo>
                  <a:close/>
                  <a:moveTo>
                    <a:pt x="4748689" y="906304"/>
                  </a:moveTo>
                  <a:cubicBezTo>
                    <a:pt x="4758214" y="906304"/>
                    <a:pt x="4766787" y="909161"/>
                    <a:pt x="4766787" y="912971"/>
                  </a:cubicBezTo>
                  <a:cubicBezTo>
                    <a:pt x="4766787" y="920591"/>
                    <a:pt x="4753451" y="920591"/>
                    <a:pt x="4741069" y="912971"/>
                  </a:cubicBezTo>
                  <a:cubicBezTo>
                    <a:pt x="4733449" y="907256"/>
                    <a:pt x="4735354" y="906304"/>
                    <a:pt x="4748689" y="906304"/>
                  </a:cubicBezTo>
                  <a:lnTo>
                    <a:pt x="4748689" y="906304"/>
                  </a:lnTo>
                  <a:close/>
                  <a:moveTo>
                    <a:pt x="4448651" y="914876"/>
                  </a:moveTo>
                  <a:cubicBezTo>
                    <a:pt x="4454366" y="915829"/>
                    <a:pt x="4460081" y="928211"/>
                    <a:pt x="4455319" y="932974"/>
                  </a:cubicBezTo>
                  <a:cubicBezTo>
                    <a:pt x="4448651" y="939641"/>
                    <a:pt x="4441031" y="936784"/>
                    <a:pt x="4441031" y="928211"/>
                  </a:cubicBezTo>
                  <a:cubicBezTo>
                    <a:pt x="4441031" y="923449"/>
                    <a:pt x="4443889" y="917734"/>
                    <a:pt x="4446747" y="915829"/>
                  </a:cubicBezTo>
                  <a:cubicBezTo>
                    <a:pt x="4447699" y="915829"/>
                    <a:pt x="4447699" y="914876"/>
                    <a:pt x="4448651" y="914876"/>
                  </a:cubicBezTo>
                  <a:close/>
                  <a:moveTo>
                    <a:pt x="1654016" y="931069"/>
                  </a:moveTo>
                  <a:cubicBezTo>
                    <a:pt x="1657826" y="931069"/>
                    <a:pt x="1661636" y="936784"/>
                    <a:pt x="1661636" y="946309"/>
                  </a:cubicBezTo>
                  <a:cubicBezTo>
                    <a:pt x="1661636" y="954881"/>
                    <a:pt x="1659731" y="963454"/>
                    <a:pt x="1655921" y="965359"/>
                  </a:cubicBezTo>
                  <a:cubicBezTo>
                    <a:pt x="1649254" y="969169"/>
                    <a:pt x="1643539" y="951071"/>
                    <a:pt x="1647349" y="938689"/>
                  </a:cubicBezTo>
                  <a:cubicBezTo>
                    <a:pt x="1649254" y="933926"/>
                    <a:pt x="1651159" y="931069"/>
                    <a:pt x="1654016" y="931069"/>
                  </a:cubicBezTo>
                  <a:lnTo>
                    <a:pt x="1654016" y="931069"/>
                  </a:lnTo>
                  <a:close/>
                  <a:moveTo>
                    <a:pt x="3498056" y="945356"/>
                  </a:moveTo>
                  <a:cubicBezTo>
                    <a:pt x="3499961" y="944404"/>
                    <a:pt x="3501866" y="949166"/>
                    <a:pt x="3504724" y="961549"/>
                  </a:cubicBezTo>
                  <a:cubicBezTo>
                    <a:pt x="3510439" y="987266"/>
                    <a:pt x="3498056" y="1032986"/>
                    <a:pt x="3481864" y="1048226"/>
                  </a:cubicBezTo>
                  <a:cubicBezTo>
                    <a:pt x="3475196" y="1053941"/>
                    <a:pt x="3469481" y="1066324"/>
                    <a:pt x="3469481" y="1075849"/>
                  </a:cubicBezTo>
                  <a:cubicBezTo>
                    <a:pt x="3469481" y="1085374"/>
                    <a:pt x="3467576" y="1094899"/>
                    <a:pt x="3464719" y="1096804"/>
                  </a:cubicBezTo>
                  <a:cubicBezTo>
                    <a:pt x="3461861" y="1099661"/>
                    <a:pt x="3457099" y="1121569"/>
                    <a:pt x="3453289" y="1146334"/>
                  </a:cubicBezTo>
                  <a:lnTo>
                    <a:pt x="3446621" y="1191101"/>
                  </a:lnTo>
                  <a:lnTo>
                    <a:pt x="3435191" y="1174909"/>
                  </a:lnTo>
                  <a:cubicBezTo>
                    <a:pt x="3419951" y="1153001"/>
                    <a:pt x="3411379" y="1102519"/>
                    <a:pt x="3417094" y="1072039"/>
                  </a:cubicBezTo>
                  <a:cubicBezTo>
                    <a:pt x="3419951" y="1056799"/>
                    <a:pt x="3434239" y="1030129"/>
                    <a:pt x="3453289" y="1005364"/>
                  </a:cubicBezTo>
                  <a:cubicBezTo>
                    <a:pt x="3470434" y="982504"/>
                    <a:pt x="3487579" y="958691"/>
                    <a:pt x="3491389" y="952024"/>
                  </a:cubicBezTo>
                  <a:cubicBezTo>
                    <a:pt x="3495199" y="948214"/>
                    <a:pt x="3497104" y="946309"/>
                    <a:pt x="3498056" y="945356"/>
                  </a:cubicBezTo>
                  <a:lnTo>
                    <a:pt x="3498056" y="945356"/>
                  </a:lnTo>
                  <a:close/>
                  <a:moveTo>
                    <a:pt x="6092667" y="1037749"/>
                  </a:moveTo>
                  <a:cubicBezTo>
                    <a:pt x="6090762" y="1037749"/>
                    <a:pt x="6087904" y="1040606"/>
                    <a:pt x="6085999" y="1044416"/>
                  </a:cubicBezTo>
                  <a:cubicBezTo>
                    <a:pt x="6084094" y="1048226"/>
                    <a:pt x="6085046" y="1051084"/>
                    <a:pt x="6088856" y="1051084"/>
                  </a:cubicBezTo>
                  <a:cubicBezTo>
                    <a:pt x="6092667" y="1051084"/>
                    <a:pt x="6095524" y="1048226"/>
                    <a:pt x="6095524" y="1044416"/>
                  </a:cubicBezTo>
                  <a:cubicBezTo>
                    <a:pt x="6095524" y="1040606"/>
                    <a:pt x="6094571" y="1037749"/>
                    <a:pt x="6092667" y="1037749"/>
                  </a:cubicBezTo>
                  <a:close/>
                  <a:moveTo>
                    <a:pt x="106204" y="1052036"/>
                  </a:moveTo>
                  <a:cubicBezTo>
                    <a:pt x="111919" y="1050131"/>
                    <a:pt x="129064" y="1062514"/>
                    <a:pt x="129064" y="1070134"/>
                  </a:cubicBezTo>
                  <a:cubicBezTo>
                    <a:pt x="129064" y="1072991"/>
                    <a:pt x="126206" y="1075849"/>
                    <a:pt x="123349" y="1075849"/>
                  </a:cubicBezTo>
                  <a:cubicBezTo>
                    <a:pt x="114776" y="1075849"/>
                    <a:pt x="100489" y="1056799"/>
                    <a:pt x="106204" y="1052036"/>
                  </a:cubicBezTo>
                  <a:cubicBezTo>
                    <a:pt x="105251" y="1052036"/>
                    <a:pt x="105251" y="1052036"/>
                    <a:pt x="106204" y="1052036"/>
                  </a:cubicBezTo>
                  <a:lnTo>
                    <a:pt x="106204" y="1052036"/>
                  </a:lnTo>
                  <a:close/>
                  <a:moveTo>
                    <a:pt x="5970746" y="1163479"/>
                  </a:moveTo>
                  <a:cubicBezTo>
                    <a:pt x="5976462" y="1163479"/>
                    <a:pt x="5979319" y="1166336"/>
                    <a:pt x="5977414" y="1170146"/>
                  </a:cubicBezTo>
                  <a:cubicBezTo>
                    <a:pt x="5975509" y="1173956"/>
                    <a:pt x="5972651" y="1176814"/>
                    <a:pt x="5970746" y="1176814"/>
                  </a:cubicBezTo>
                  <a:cubicBezTo>
                    <a:pt x="5968842" y="1176814"/>
                    <a:pt x="5966937" y="1173956"/>
                    <a:pt x="5964079" y="1170146"/>
                  </a:cubicBezTo>
                  <a:cubicBezTo>
                    <a:pt x="5962174" y="1166336"/>
                    <a:pt x="5965031" y="1163479"/>
                    <a:pt x="5970746" y="1163479"/>
                  </a:cubicBezTo>
                  <a:close/>
                  <a:moveTo>
                    <a:pt x="5688806" y="1289209"/>
                  </a:moveTo>
                  <a:cubicBezTo>
                    <a:pt x="5694521" y="1289209"/>
                    <a:pt x="5699284" y="1293019"/>
                    <a:pt x="5699284" y="1298734"/>
                  </a:cubicBezTo>
                  <a:cubicBezTo>
                    <a:pt x="5699284" y="1303496"/>
                    <a:pt x="5698331" y="1308259"/>
                    <a:pt x="5696426" y="1308259"/>
                  </a:cubicBezTo>
                  <a:cubicBezTo>
                    <a:pt x="5695474" y="1308259"/>
                    <a:pt x="5690712" y="1303496"/>
                    <a:pt x="5685949" y="1298734"/>
                  </a:cubicBezTo>
                  <a:cubicBezTo>
                    <a:pt x="5680234" y="1290161"/>
                    <a:pt x="5680234" y="1289209"/>
                    <a:pt x="5688806" y="1289209"/>
                  </a:cubicBezTo>
                  <a:lnTo>
                    <a:pt x="5688806" y="1289209"/>
                  </a:lnTo>
                  <a:close/>
                  <a:moveTo>
                    <a:pt x="2170271" y="1314926"/>
                  </a:moveTo>
                  <a:cubicBezTo>
                    <a:pt x="2172176" y="1314926"/>
                    <a:pt x="2173129" y="1317784"/>
                    <a:pt x="2171224" y="1326356"/>
                  </a:cubicBezTo>
                  <a:cubicBezTo>
                    <a:pt x="2170271" y="1334929"/>
                    <a:pt x="2165509" y="1342549"/>
                    <a:pt x="2160746" y="1343501"/>
                  </a:cubicBezTo>
                  <a:cubicBezTo>
                    <a:pt x="2149316" y="1347311"/>
                    <a:pt x="2151221" y="1329214"/>
                    <a:pt x="2162651" y="1319689"/>
                  </a:cubicBezTo>
                  <a:cubicBezTo>
                    <a:pt x="2167414" y="1316831"/>
                    <a:pt x="2169319" y="1315879"/>
                    <a:pt x="2170271" y="1314926"/>
                  </a:cubicBezTo>
                  <a:lnTo>
                    <a:pt x="2170271" y="1314926"/>
                  </a:lnTo>
                  <a:close/>
                  <a:moveTo>
                    <a:pt x="5820251" y="1329214"/>
                  </a:moveTo>
                  <a:cubicBezTo>
                    <a:pt x="5821204" y="1329214"/>
                    <a:pt x="5822156" y="1329214"/>
                    <a:pt x="5823109" y="1330166"/>
                  </a:cubicBezTo>
                  <a:cubicBezTo>
                    <a:pt x="5825014" y="1332071"/>
                    <a:pt x="5824062" y="1337786"/>
                    <a:pt x="5820251" y="1342549"/>
                  </a:cubicBezTo>
                  <a:cubicBezTo>
                    <a:pt x="5812631" y="1352074"/>
                    <a:pt x="5802154" y="1353979"/>
                    <a:pt x="5802154" y="1345406"/>
                  </a:cubicBezTo>
                  <a:cubicBezTo>
                    <a:pt x="5801201" y="1338739"/>
                    <a:pt x="5813584" y="1329214"/>
                    <a:pt x="5820251" y="1329214"/>
                  </a:cubicBezTo>
                  <a:lnTo>
                    <a:pt x="5820251" y="1329214"/>
                  </a:lnTo>
                  <a:close/>
                  <a:moveTo>
                    <a:pt x="3129439" y="1351121"/>
                  </a:moveTo>
                  <a:cubicBezTo>
                    <a:pt x="3150394" y="1351121"/>
                    <a:pt x="3158014" y="1361599"/>
                    <a:pt x="3163729" y="1401604"/>
                  </a:cubicBezTo>
                  <a:cubicBezTo>
                    <a:pt x="3166586" y="1423511"/>
                    <a:pt x="3171349" y="1451134"/>
                    <a:pt x="3174206" y="1462564"/>
                  </a:cubicBezTo>
                  <a:cubicBezTo>
                    <a:pt x="3176111" y="1473994"/>
                    <a:pt x="3175159" y="1482566"/>
                    <a:pt x="3172301" y="1482566"/>
                  </a:cubicBezTo>
                  <a:cubicBezTo>
                    <a:pt x="3163729" y="1482566"/>
                    <a:pt x="3151346" y="1460659"/>
                    <a:pt x="3147536" y="1437799"/>
                  </a:cubicBezTo>
                  <a:cubicBezTo>
                    <a:pt x="3145631" y="1427321"/>
                    <a:pt x="3139916" y="1410176"/>
                    <a:pt x="3136106" y="1401604"/>
                  </a:cubicBezTo>
                  <a:cubicBezTo>
                    <a:pt x="3131344" y="1392079"/>
                    <a:pt x="3125629" y="1377791"/>
                    <a:pt x="3123724" y="1368266"/>
                  </a:cubicBezTo>
                  <a:cubicBezTo>
                    <a:pt x="3118961" y="1354931"/>
                    <a:pt x="3119914" y="1351121"/>
                    <a:pt x="3129439" y="1351121"/>
                  </a:cubicBezTo>
                  <a:lnTo>
                    <a:pt x="3129439" y="1351121"/>
                  </a:lnTo>
                  <a:close/>
                  <a:moveTo>
                    <a:pt x="4057174" y="1364456"/>
                  </a:moveTo>
                  <a:cubicBezTo>
                    <a:pt x="4066699" y="1364456"/>
                    <a:pt x="4070509" y="1370171"/>
                    <a:pt x="4074319" y="1386364"/>
                  </a:cubicBezTo>
                  <a:cubicBezTo>
                    <a:pt x="4076224" y="1398746"/>
                    <a:pt x="4077176" y="1410176"/>
                    <a:pt x="4075271" y="1411129"/>
                  </a:cubicBezTo>
                  <a:cubicBezTo>
                    <a:pt x="4070509" y="1414939"/>
                    <a:pt x="4059079" y="1400651"/>
                    <a:pt x="4051459" y="1380649"/>
                  </a:cubicBezTo>
                  <a:cubicBezTo>
                    <a:pt x="4045744" y="1366361"/>
                    <a:pt x="4046696" y="1364456"/>
                    <a:pt x="4057174" y="1364456"/>
                  </a:cubicBezTo>
                  <a:lnTo>
                    <a:pt x="4057174" y="1364456"/>
                  </a:lnTo>
                  <a:close/>
                  <a:moveTo>
                    <a:pt x="5891689" y="1379696"/>
                  </a:moveTo>
                  <a:cubicBezTo>
                    <a:pt x="5895499" y="1378744"/>
                    <a:pt x="5897404" y="1379696"/>
                    <a:pt x="5897404" y="1382554"/>
                  </a:cubicBezTo>
                  <a:cubicBezTo>
                    <a:pt x="5897404" y="1391126"/>
                    <a:pt x="5874544" y="1414939"/>
                    <a:pt x="5869781" y="1411129"/>
                  </a:cubicBezTo>
                  <a:cubicBezTo>
                    <a:pt x="5864067" y="1405414"/>
                    <a:pt x="5875496" y="1385411"/>
                    <a:pt x="5887879" y="1381601"/>
                  </a:cubicBezTo>
                  <a:cubicBezTo>
                    <a:pt x="5888831" y="1379696"/>
                    <a:pt x="5890737" y="1379696"/>
                    <a:pt x="5891689" y="1379696"/>
                  </a:cubicBezTo>
                  <a:lnTo>
                    <a:pt x="5891689" y="1379696"/>
                  </a:lnTo>
                  <a:close/>
                  <a:moveTo>
                    <a:pt x="4855369" y="1413986"/>
                  </a:moveTo>
                  <a:cubicBezTo>
                    <a:pt x="4859179" y="1413986"/>
                    <a:pt x="4862037" y="1416844"/>
                    <a:pt x="4862037" y="1420654"/>
                  </a:cubicBezTo>
                  <a:cubicBezTo>
                    <a:pt x="4862037" y="1424464"/>
                    <a:pt x="4860131" y="1427321"/>
                    <a:pt x="4859179" y="1427321"/>
                  </a:cubicBezTo>
                  <a:cubicBezTo>
                    <a:pt x="4857274" y="1427321"/>
                    <a:pt x="4854416" y="1424464"/>
                    <a:pt x="4852512" y="1420654"/>
                  </a:cubicBezTo>
                  <a:cubicBezTo>
                    <a:pt x="4850606" y="1416844"/>
                    <a:pt x="4852512" y="1413986"/>
                    <a:pt x="4855369" y="1413986"/>
                  </a:cubicBezTo>
                  <a:close/>
                  <a:moveTo>
                    <a:pt x="4889659" y="1453991"/>
                  </a:moveTo>
                  <a:cubicBezTo>
                    <a:pt x="4894421" y="1453039"/>
                    <a:pt x="4900137" y="1462564"/>
                    <a:pt x="4904899" y="1479709"/>
                  </a:cubicBezTo>
                  <a:cubicBezTo>
                    <a:pt x="4908709" y="1494949"/>
                    <a:pt x="4910614" y="1508284"/>
                    <a:pt x="4910614" y="1508284"/>
                  </a:cubicBezTo>
                  <a:cubicBezTo>
                    <a:pt x="4903946" y="1508284"/>
                    <a:pt x="4881087" y="1474946"/>
                    <a:pt x="4882991" y="1467326"/>
                  </a:cubicBezTo>
                  <a:cubicBezTo>
                    <a:pt x="4883944" y="1458754"/>
                    <a:pt x="4886801" y="1454944"/>
                    <a:pt x="4889659" y="1453991"/>
                  </a:cubicBezTo>
                  <a:lnTo>
                    <a:pt x="4889659" y="1453991"/>
                  </a:lnTo>
                  <a:close/>
                  <a:moveTo>
                    <a:pt x="4080034" y="1473041"/>
                  </a:moveTo>
                  <a:cubicBezTo>
                    <a:pt x="4080986" y="1473041"/>
                    <a:pt x="4081939" y="1473041"/>
                    <a:pt x="4083844" y="1473994"/>
                  </a:cubicBezTo>
                  <a:cubicBezTo>
                    <a:pt x="4087654" y="1476851"/>
                    <a:pt x="4088606" y="1480661"/>
                    <a:pt x="4084796" y="1485424"/>
                  </a:cubicBezTo>
                  <a:cubicBezTo>
                    <a:pt x="4081939" y="1489234"/>
                    <a:pt x="4077176" y="1498759"/>
                    <a:pt x="4076224" y="1505426"/>
                  </a:cubicBezTo>
                  <a:cubicBezTo>
                    <a:pt x="4073366" y="1516856"/>
                    <a:pt x="4072414" y="1516856"/>
                    <a:pt x="4068604" y="1507331"/>
                  </a:cubicBezTo>
                  <a:cubicBezTo>
                    <a:pt x="4062889" y="1495901"/>
                    <a:pt x="4071461" y="1474946"/>
                    <a:pt x="4080034" y="1473041"/>
                  </a:cubicBezTo>
                  <a:lnTo>
                    <a:pt x="4080034" y="1473041"/>
                  </a:lnTo>
                  <a:close/>
                  <a:moveTo>
                    <a:pt x="4928712" y="1547336"/>
                  </a:moveTo>
                  <a:cubicBezTo>
                    <a:pt x="4929664" y="1547336"/>
                    <a:pt x="4931569" y="1548289"/>
                    <a:pt x="4934426" y="1551146"/>
                  </a:cubicBezTo>
                  <a:cubicBezTo>
                    <a:pt x="4938237" y="1554956"/>
                    <a:pt x="4940142" y="1559719"/>
                    <a:pt x="4938237" y="1561624"/>
                  </a:cubicBezTo>
                  <a:cubicBezTo>
                    <a:pt x="4934426" y="1565434"/>
                    <a:pt x="4926806" y="1558766"/>
                    <a:pt x="4926806" y="1550194"/>
                  </a:cubicBezTo>
                  <a:cubicBezTo>
                    <a:pt x="4925854" y="1548289"/>
                    <a:pt x="4926806" y="1547336"/>
                    <a:pt x="4928712" y="1547336"/>
                  </a:cubicBezTo>
                  <a:close/>
                  <a:moveTo>
                    <a:pt x="3185636" y="1554956"/>
                  </a:moveTo>
                  <a:cubicBezTo>
                    <a:pt x="3186589" y="1554956"/>
                    <a:pt x="3187541" y="1554956"/>
                    <a:pt x="3189446" y="1555909"/>
                  </a:cubicBezTo>
                  <a:cubicBezTo>
                    <a:pt x="3192304" y="1557814"/>
                    <a:pt x="3195161" y="1564481"/>
                    <a:pt x="3195161" y="1571149"/>
                  </a:cubicBezTo>
                  <a:cubicBezTo>
                    <a:pt x="3195161" y="1585436"/>
                    <a:pt x="3177064" y="1593056"/>
                    <a:pt x="3172301" y="1580674"/>
                  </a:cubicBezTo>
                  <a:cubicBezTo>
                    <a:pt x="3167539" y="1570196"/>
                    <a:pt x="3178016" y="1554956"/>
                    <a:pt x="3185636" y="1554956"/>
                  </a:cubicBezTo>
                  <a:close/>
                  <a:moveTo>
                    <a:pt x="4076224" y="1590199"/>
                  </a:moveTo>
                  <a:cubicBezTo>
                    <a:pt x="4087654" y="1590199"/>
                    <a:pt x="4089559" y="1602581"/>
                    <a:pt x="4082891" y="1627346"/>
                  </a:cubicBezTo>
                  <a:cubicBezTo>
                    <a:pt x="4075271" y="1654016"/>
                    <a:pt x="4057174" y="1675924"/>
                    <a:pt x="4057174" y="1657826"/>
                  </a:cubicBezTo>
                  <a:cubicBezTo>
                    <a:pt x="4057174" y="1652111"/>
                    <a:pt x="4060031" y="1646396"/>
                    <a:pt x="4063841" y="1644491"/>
                  </a:cubicBezTo>
                  <a:cubicBezTo>
                    <a:pt x="4067651" y="1642586"/>
                    <a:pt x="4070509" y="1629251"/>
                    <a:pt x="4070509" y="1615916"/>
                  </a:cubicBezTo>
                  <a:cubicBezTo>
                    <a:pt x="4070509" y="1600676"/>
                    <a:pt x="4072414" y="1590199"/>
                    <a:pt x="4076224" y="1590199"/>
                  </a:cubicBezTo>
                  <a:lnTo>
                    <a:pt x="4076224" y="1590199"/>
                  </a:lnTo>
                  <a:close/>
                  <a:moveTo>
                    <a:pt x="4979194" y="1679734"/>
                  </a:moveTo>
                  <a:cubicBezTo>
                    <a:pt x="4981099" y="1679734"/>
                    <a:pt x="4984909" y="1681639"/>
                    <a:pt x="4991576" y="1688306"/>
                  </a:cubicBezTo>
                  <a:cubicBezTo>
                    <a:pt x="5003006" y="1699736"/>
                    <a:pt x="5003959" y="1703546"/>
                    <a:pt x="4997292" y="1712119"/>
                  </a:cubicBezTo>
                  <a:cubicBezTo>
                    <a:pt x="4983956" y="1727359"/>
                    <a:pt x="4969669" y="1724501"/>
                    <a:pt x="4973479" y="1708309"/>
                  </a:cubicBezTo>
                  <a:cubicBezTo>
                    <a:pt x="4975384" y="1700689"/>
                    <a:pt x="4977289" y="1690211"/>
                    <a:pt x="4977289" y="1684496"/>
                  </a:cubicBezTo>
                  <a:cubicBezTo>
                    <a:pt x="4977289" y="1681639"/>
                    <a:pt x="4978242" y="1680686"/>
                    <a:pt x="4979194" y="1679734"/>
                  </a:cubicBezTo>
                  <a:close/>
                  <a:moveTo>
                    <a:pt x="2912269" y="1717834"/>
                  </a:moveTo>
                  <a:cubicBezTo>
                    <a:pt x="2913221" y="1718786"/>
                    <a:pt x="2919889" y="1754981"/>
                    <a:pt x="2926556" y="1796891"/>
                  </a:cubicBezTo>
                  <a:cubicBezTo>
                    <a:pt x="2935129" y="1849279"/>
                    <a:pt x="2942749" y="1878806"/>
                    <a:pt x="2952274" y="1891189"/>
                  </a:cubicBezTo>
                  <a:cubicBezTo>
                    <a:pt x="2959894" y="1901666"/>
                    <a:pt x="2965609" y="1912144"/>
                    <a:pt x="2965609" y="1915001"/>
                  </a:cubicBezTo>
                  <a:cubicBezTo>
                    <a:pt x="2965609" y="1918811"/>
                    <a:pt x="2972276" y="1941671"/>
                    <a:pt x="2980849" y="1967389"/>
                  </a:cubicBezTo>
                  <a:cubicBezTo>
                    <a:pt x="2996089" y="2013109"/>
                    <a:pt x="3016091" y="2115979"/>
                    <a:pt x="3016091" y="2148364"/>
                  </a:cubicBezTo>
                  <a:cubicBezTo>
                    <a:pt x="3016091" y="2157889"/>
                    <a:pt x="3023711" y="2178844"/>
                    <a:pt x="3033236" y="2195989"/>
                  </a:cubicBezTo>
                  <a:cubicBezTo>
                    <a:pt x="3046571" y="2219801"/>
                    <a:pt x="3050381" y="2235994"/>
                    <a:pt x="3050381" y="2267426"/>
                  </a:cubicBezTo>
                  <a:cubicBezTo>
                    <a:pt x="3051334" y="2306479"/>
                    <a:pt x="3051334" y="2308384"/>
                    <a:pt x="3071336" y="2317909"/>
                  </a:cubicBezTo>
                  <a:cubicBezTo>
                    <a:pt x="3095149" y="2328386"/>
                    <a:pt x="3099911" y="2340769"/>
                    <a:pt x="3095149" y="2379821"/>
                  </a:cubicBezTo>
                  <a:cubicBezTo>
                    <a:pt x="3089434" y="2431256"/>
                    <a:pt x="3086576" y="2437924"/>
                    <a:pt x="3075146" y="2434114"/>
                  </a:cubicBezTo>
                  <a:cubicBezTo>
                    <a:pt x="3066574" y="2431256"/>
                    <a:pt x="3065621" y="2431256"/>
                    <a:pt x="3071336" y="2436971"/>
                  </a:cubicBezTo>
                  <a:cubicBezTo>
                    <a:pt x="3077051" y="2442686"/>
                    <a:pt x="3075146" y="2448401"/>
                    <a:pt x="3060859" y="2462689"/>
                  </a:cubicBezTo>
                  <a:cubicBezTo>
                    <a:pt x="3048476" y="2474119"/>
                    <a:pt x="3037046" y="2480786"/>
                    <a:pt x="3025616" y="2479834"/>
                  </a:cubicBezTo>
                  <a:cubicBezTo>
                    <a:pt x="3007519" y="2477929"/>
                    <a:pt x="3008471" y="2478881"/>
                    <a:pt x="3006566" y="2467451"/>
                  </a:cubicBezTo>
                  <a:cubicBezTo>
                    <a:pt x="3005614" y="2457926"/>
                    <a:pt x="2979896" y="2451259"/>
                    <a:pt x="2931319" y="2448401"/>
                  </a:cubicBezTo>
                  <a:cubicBezTo>
                    <a:pt x="2893219" y="2446496"/>
                    <a:pt x="2891314" y="2447449"/>
                    <a:pt x="2889409" y="2460784"/>
                  </a:cubicBezTo>
                  <a:cubicBezTo>
                    <a:pt x="2887504" y="2475071"/>
                    <a:pt x="2869406" y="2480786"/>
                    <a:pt x="2868454" y="2467451"/>
                  </a:cubicBezTo>
                  <a:cubicBezTo>
                    <a:pt x="2867501" y="2462689"/>
                    <a:pt x="2866549" y="2453164"/>
                    <a:pt x="2864644" y="2443639"/>
                  </a:cubicBezTo>
                  <a:cubicBezTo>
                    <a:pt x="2863691" y="2435066"/>
                    <a:pt x="2860834" y="2417921"/>
                    <a:pt x="2858929" y="2405539"/>
                  </a:cubicBezTo>
                  <a:cubicBezTo>
                    <a:pt x="2857024" y="2393156"/>
                    <a:pt x="2853214" y="2368391"/>
                    <a:pt x="2850356" y="2349341"/>
                  </a:cubicBezTo>
                  <a:cubicBezTo>
                    <a:pt x="2843689" y="2307431"/>
                    <a:pt x="2847499" y="2285524"/>
                    <a:pt x="2861786" y="2281714"/>
                  </a:cubicBezTo>
                  <a:cubicBezTo>
                    <a:pt x="2871311" y="2279809"/>
                    <a:pt x="2873216" y="2267426"/>
                    <a:pt x="2877026" y="2209324"/>
                  </a:cubicBezTo>
                  <a:cubicBezTo>
                    <a:pt x="2878931" y="2171224"/>
                    <a:pt x="2879884" y="2137886"/>
                    <a:pt x="2877979" y="2135029"/>
                  </a:cubicBezTo>
                  <a:cubicBezTo>
                    <a:pt x="2871311" y="2124551"/>
                    <a:pt x="2869406" y="2012156"/>
                    <a:pt x="2876074" y="1996916"/>
                  </a:cubicBezTo>
                  <a:cubicBezTo>
                    <a:pt x="2879884" y="1988344"/>
                    <a:pt x="2884646" y="1948339"/>
                    <a:pt x="2887504" y="1909286"/>
                  </a:cubicBezTo>
                  <a:cubicBezTo>
                    <a:pt x="2895124" y="1823561"/>
                    <a:pt x="2908459" y="1714024"/>
                    <a:pt x="2912269" y="1717834"/>
                  </a:cubicBezTo>
                  <a:lnTo>
                    <a:pt x="2912269" y="1717834"/>
                  </a:lnTo>
                  <a:close/>
                  <a:moveTo>
                    <a:pt x="1872139" y="1724501"/>
                  </a:moveTo>
                  <a:lnTo>
                    <a:pt x="1872139" y="1751171"/>
                  </a:lnTo>
                  <a:cubicBezTo>
                    <a:pt x="1872139" y="1775936"/>
                    <a:pt x="1889284" y="1896904"/>
                    <a:pt x="1904524" y="1991201"/>
                  </a:cubicBezTo>
                  <a:cubicBezTo>
                    <a:pt x="1922621" y="2099786"/>
                    <a:pt x="1929289" y="2150269"/>
                    <a:pt x="1928336" y="2189321"/>
                  </a:cubicBezTo>
                  <a:cubicBezTo>
                    <a:pt x="1927384" y="2230279"/>
                    <a:pt x="1928336" y="2232184"/>
                    <a:pt x="1949291" y="2251234"/>
                  </a:cubicBezTo>
                  <a:cubicBezTo>
                    <a:pt x="1961674" y="2261711"/>
                    <a:pt x="1978819" y="2281714"/>
                    <a:pt x="1988344" y="2296001"/>
                  </a:cubicBezTo>
                  <a:cubicBezTo>
                    <a:pt x="2005489" y="2320766"/>
                    <a:pt x="2006441" y="2326481"/>
                    <a:pt x="2006441" y="2393156"/>
                  </a:cubicBezTo>
                  <a:cubicBezTo>
                    <a:pt x="2007394" y="2498884"/>
                    <a:pt x="2009299" y="2490311"/>
                    <a:pt x="1983581" y="2487454"/>
                  </a:cubicBezTo>
                  <a:cubicBezTo>
                    <a:pt x="1971199" y="2486501"/>
                    <a:pt x="1957864" y="2480786"/>
                    <a:pt x="1954054" y="2476024"/>
                  </a:cubicBezTo>
                  <a:cubicBezTo>
                    <a:pt x="1947386" y="2468404"/>
                    <a:pt x="1944529" y="2468404"/>
                    <a:pt x="1934051" y="2477929"/>
                  </a:cubicBezTo>
                  <a:cubicBezTo>
                    <a:pt x="1918811" y="2491264"/>
                    <a:pt x="1863566" y="2496026"/>
                    <a:pt x="1831181" y="2487454"/>
                  </a:cubicBezTo>
                  <a:cubicBezTo>
                    <a:pt x="1816894" y="2483644"/>
                    <a:pt x="1807369" y="2483644"/>
                    <a:pt x="1807369" y="2486501"/>
                  </a:cubicBezTo>
                  <a:cubicBezTo>
                    <a:pt x="1807369" y="2489359"/>
                    <a:pt x="1798796" y="2492216"/>
                    <a:pt x="1788319" y="2492216"/>
                  </a:cubicBezTo>
                  <a:cubicBezTo>
                    <a:pt x="1777841" y="2492216"/>
                    <a:pt x="1769269" y="2489359"/>
                    <a:pt x="1769269" y="2485549"/>
                  </a:cubicBezTo>
                  <a:cubicBezTo>
                    <a:pt x="1769269" y="2481739"/>
                    <a:pt x="1753076" y="2478881"/>
                    <a:pt x="1734026" y="2478881"/>
                  </a:cubicBezTo>
                  <a:cubicBezTo>
                    <a:pt x="1714976" y="2478881"/>
                    <a:pt x="1698784" y="2481739"/>
                    <a:pt x="1698784" y="2485549"/>
                  </a:cubicBezTo>
                  <a:cubicBezTo>
                    <a:pt x="1698784" y="2489359"/>
                    <a:pt x="1689259" y="2492216"/>
                    <a:pt x="1677829" y="2492216"/>
                  </a:cubicBezTo>
                  <a:lnTo>
                    <a:pt x="1656874" y="2492216"/>
                  </a:lnTo>
                  <a:lnTo>
                    <a:pt x="1645444" y="2441734"/>
                  </a:lnTo>
                  <a:cubicBezTo>
                    <a:pt x="1638776" y="2414111"/>
                    <a:pt x="1635919" y="2382679"/>
                    <a:pt x="1637824" y="2373154"/>
                  </a:cubicBezTo>
                  <a:cubicBezTo>
                    <a:pt x="1644491" y="2342674"/>
                    <a:pt x="1660684" y="2322671"/>
                    <a:pt x="1679734" y="2322671"/>
                  </a:cubicBezTo>
                  <a:cubicBezTo>
                    <a:pt x="1703546" y="2322671"/>
                    <a:pt x="1723549" y="2300764"/>
                    <a:pt x="1714024" y="2285524"/>
                  </a:cubicBezTo>
                  <a:cubicBezTo>
                    <a:pt x="1708309" y="2276951"/>
                    <a:pt x="1708309" y="2272189"/>
                    <a:pt x="1714976" y="2266474"/>
                  </a:cubicBezTo>
                  <a:cubicBezTo>
                    <a:pt x="1719739" y="2262664"/>
                    <a:pt x="1725454" y="2238851"/>
                    <a:pt x="1727359" y="2211229"/>
                  </a:cubicBezTo>
                  <a:cubicBezTo>
                    <a:pt x="1729264" y="2184559"/>
                    <a:pt x="1735931" y="2151221"/>
                    <a:pt x="1740694" y="2137886"/>
                  </a:cubicBezTo>
                  <a:cubicBezTo>
                    <a:pt x="1745456" y="2124551"/>
                    <a:pt x="1758791" y="2081689"/>
                    <a:pt x="1769269" y="2043589"/>
                  </a:cubicBezTo>
                  <a:cubicBezTo>
                    <a:pt x="1795939" y="1952149"/>
                    <a:pt x="1851184" y="1773079"/>
                    <a:pt x="1862614" y="1745456"/>
                  </a:cubicBezTo>
                  <a:lnTo>
                    <a:pt x="1872139" y="1724501"/>
                  </a:lnTo>
                  <a:lnTo>
                    <a:pt x="1872139" y="1724501"/>
                  </a:lnTo>
                  <a:close/>
                  <a:moveTo>
                    <a:pt x="3807619" y="1812131"/>
                  </a:moveTo>
                  <a:lnTo>
                    <a:pt x="3807619" y="1901666"/>
                  </a:lnTo>
                  <a:cubicBezTo>
                    <a:pt x="3807619" y="1987391"/>
                    <a:pt x="3808571" y="1992154"/>
                    <a:pt x="3826669" y="2027396"/>
                  </a:cubicBezTo>
                  <a:cubicBezTo>
                    <a:pt x="3851434" y="2075021"/>
                    <a:pt x="3866674" y="2197894"/>
                    <a:pt x="3851434" y="2227421"/>
                  </a:cubicBezTo>
                  <a:cubicBezTo>
                    <a:pt x="3837146" y="2255044"/>
                    <a:pt x="3832384" y="2284571"/>
                    <a:pt x="3840956" y="2289334"/>
                  </a:cubicBezTo>
                  <a:cubicBezTo>
                    <a:pt x="3845719" y="2292191"/>
                    <a:pt x="3842861" y="2296001"/>
                    <a:pt x="3833336" y="2300764"/>
                  </a:cubicBezTo>
                  <a:cubicBezTo>
                    <a:pt x="3809524" y="2312194"/>
                    <a:pt x="3810476" y="2328386"/>
                    <a:pt x="3837146" y="2339816"/>
                  </a:cubicBezTo>
                  <a:cubicBezTo>
                    <a:pt x="3849529" y="2344579"/>
                    <a:pt x="3867626" y="2349341"/>
                    <a:pt x="3876199" y="2349341"/>
                  </a:cubicBezTo>
                  <a:cubicBezTo>
                    <a:pt x="3895249" y="2349341"/>
                    <a:pt x="3895249" y="2349341"/>
                    <a:pt x="3882866" y="2390299"/>
                  </a:cubicBezTo>
                  <a:cubicBezTo>
                    <a:pt x="3878104" y="2407444"/>
                    <a:pt x="3872389" y="2437924"/>
                    <a:pt x="3870484" y="2458879"/>
                  </a:cubicBezTo>
                  <a:cubicBezTo>
                    <a:pt x="3868579" y="2478881"/>
                    <a:pt x="3862864" y="2499836"/>
                    <a:pt x="3859054" y="2504599"/>
                  </a:cubicBezTo>
                  <a:cubicBezTo>
                    <a:pt x="3852386" y="2513171"/>
                    <a:pt x="3844766" y="2515076"/>
                    <a:pt x="3840004" y="2510314"/>
                  </a:cubicBezTo>
                  <a:cubicBezTo>
                    <a:pt x="3837146" y="2507456"/>
                    <a:pt x="3777139" y="2502694"/>
                    <a:pt x="3654266" y="2496026"/>
                  </a:cubicBezTo>
                  <a:lnTo>
                    <a:pt x="3579971" y="2492216"/>
                  </a:lnTo>
                  <a:lnTo>
                    <a:pt x="3570446" y="2459831"/>
                  </a:lnTo>
                  <a:cubicBezTo>
                    <a:pt x="3565684" y="2442686"/>
                    <a:pt x="3562826" y="2417921"/>
                    <a:pt x="3563779" y="2404586"/>
                  </a:cubicBezTo>
                  <a:cubicBezTo>
                    <a:pt x="3566636" y="2382679"/>
                    <a:pt x="3567589" y="2381726"/>
                    <a:pt x="3598069" y="2377916"/>
                  </a:cubicBezTo>
                  <a:cubicBezTo>
                    <a:pt x="3619024" y="2375059"/>
                    <a:pt x="3631406" y="2369344"/>
                    <a:pt x="3635216" y="2362676"/>
                  </a:cubicBezTo>
                  <a:cubicBezTo>
                    <a:pt x="3641884" y="2350294"/>
                    <a:pt x="3638074" y="2326481"/>
                    <a:pt x="3627596" y="2313146"/>
                  </a:cubicBezTo>
                  <a:cubicBezTo>
                    <a:pt x="3623786" y="2307431"/>
                    <a:pt x="3623786" y="2305526"/>
                    <a:pt x="3628549" y="2305526"/>
                  </a:cubicBezTo>
                  <a:cubicBezTo>
                    <a:pt x="3639026" y="2305526"/>
                    <a:pt x="3637121" y="2274094"/>
                    <a:pt x="3626644" y="2247424"/>
                  </a:cubicBezTo>
                  <a:cubicBezTo>
                    <a:pt x="3616166" y="2221706"/>
                    <a:pt x="3619024" y="2206466"/>
                    <a:pt x="3651409" y="2123599"/>
                  </a:cubicBezTo>
                  <a:cubicBezTo>
                    <a:pt x="3662839" y="2094071"/>
                    <a:pt x="3676174" y="2055971"/>
                    <a:pt x="3680936" y="2038826"/>
                  </a:cubicBezTo>
                  <a:cubicBezTo>
                    <a:pt x="3685699" y="2020729"/>
                    <a:pt x="3700939" y="1992154"/>
                    <a:pt x="3718084" y="1970246"/>
                  </a:cubicBezTo>
                  <a:cubicBezTo>
                    <a:pt x="3734276" y="1949291"/>
                    <a:pt x="3760946" y="1905476"/>
                    <a:pt x="3777139" y="1873091"/>
                  </a:cubicBezTo>
                  <a:lnTo>
                    <a:pt x="3807619" y="1812131"/>
                  </a:lnTo>
                  <a:lnTo>
                    <a:pt x="3807619" y="1812131"/>
                  </a:lnTo>
                  <a:close/>
                  <a:moveTo>
                    <a:pt x="4662964" y="1883569"/>
                  </a:moveTo>
                  <a:lnTo>
                    <a:pt x="4677251" y="1935004"/>
                  </a:lnTo>
                  <a:cubicBezTo>
                    <a:pt x="4684872" y="1963579"/>
                    <a:pt x="4706779" y="2022634"/>
                    <a:pt x="4725829" y="2066449"/>
                  </a:cubicBezTo>
                  <a:cubicBezTo>
                    <a:pt x="4744879" y="2110264"/>
                    <a:pt x="4762024" y="2159794"/>
                    <a:pt x="4764881" y="2176939"/>
                  </a:cubicBezTo>
                  <a:cubicBezTo>
                    <a:pt x="4769644" y="2213134"/>
                    <a:pt x="4782979" y="2255044"/>
                    <a:pt x="4801076" y="2289334"/>
                  </a:cubicBezTo>
                  <a:cubicBezTo>
                    <a:pt x="4810601" y="2307431"/>
                    <a:pt x="4814412" y="2326481"/>
                    <a:pt x="4814412" y="2359819"/>
                  </a:cubicBezTo>
                  <a:cubicBezTo>
                    <a:pt x="4814412" y="2384584"/>
                    <a:pt x="4816316" y="2406491"/>
                    <a:pt x="4819174" y="2409349"/>
                  </a:cubicBezTo>
                  <a:cubicBezTo>
                    <a:pt x="4822031" y="2412206"/>
                    <a:pt x="4823937" y="2419826"/>
                    <a:pt x="4823937" y="2426494"/>
                  </a:cubicBezTo>
                  <a:cubicBezTo>
                    <a:pt x="4823937" y="2436019"/>
                    <a:pt x="4822031" y="2436971"/>
                    <a:pt x="4815364" y="2432209"/>
                  </a:cubicBezTo>
                  <a:cubicBezTo>
                    <a:pt x="4810601" y="2428399"/>
                    <a:pt x="4804887" y="2427446"/>
                    <a:pt x="4802981" y="2429351"/>
                  </a:cubicBezTo>
                  <a:cubicBezTo>
                    <a:pt x="4801076" y="2431256"/>
                    <a:pt x="4794409" y="2429351"/>
                    <a:pt x="4788694" y="2424589"/>
                  </a:cubicBezTo>
                  <a:cubicBezTo>
                    <a:pt x="4780122" y="2417921"/>
                    <a:pt x="4777264" y="2417921"/>
                    <a:pt x="4768691" y="2427446"/>
                  </a:cubicBezTo>
                  <a:cubicBezTo>
                    <a:pt x="4759166" y="2436971"/>
                    <a:pt x="4759166" y="2437924"/>
                    <a:pt x="4781074" y="2437924"/>
                  </a:cubicBezTo>
                  <a:cubicBezTo>
                    <a:pt x="4815364" y="2437924"/>
                    <a:pt x="4822984" y="2442686"/>
                    <a:pt x="4819174" y="2459831"/>
                  </a:cubicBezTo>
                  <a:cubicBezTo>
                    <a:pt x="4817269" y="2468404"/>
                    <a:pt x="4813459" y="2475071"/>
                    <a:pt x="4810601" y="2475071"/>
                  </a:cubicBezTo>
                  <a:cubicBezTo>
                    <a:pt x="4807744" y="2475071"/>
                    <a:pt x="4807744" y="2481739"/>
                    <a:pt x="4810601" y="2489359"/>
                  </a:cubicBezTo>
                  <a:cubicBezTo>
                    <a:pt x="4815364" y="2502694"/>
                    <a:pt x="4814412" y="2503646"/>
                    <a:pt x="4795362" y="2501741"/>
                  </a:cubicBezTo>
                  <a:cubicBezTo>
                    <a:pt x="4775359" y="2499836"/>
                    <a:pt x="4774406" y="2499836"/>
                    <a:pt x="4778216" y="2516029"/>
                  </a:cubicBezTo>
                  <a:cubicBezTo>
                    <a:pt x="4781074" y="2528411"/>
                    <a:pt x="4779169" y="2532221"/>
                    <a:pt x="4772501" y="2530316"/>
                  </a:cubicBezTo>
                  <a:cubicBezTo>
                    <a:pt x="4767739" y="2528411"/>
                    <a:pt x="4763929" y="2520791"/>
                    <a:pt x="4763929" y="2514124"/>
                  </a:cubicBezTo>
                  <a:cubicBezTo>
                    <a:pt x="4764881" y="2499836"/>
                    <a:pt x="4757262" y="2496026"/>
                    <a:pt x="4750594" y="2506504"/>
                  </a:cubicBezTo>
                  <a:cubicBezTo>
                    <a:pt x="4747737" y="2511266"/>
                    <a:pt x="4722019" y="2510314"/>
                    <a:pt x="4719162" y="2505551"/>
                  </a:cubicBezTo>
                  <a:cubicBezTo>
                    <a:pt x="4693444" y="2463641"/>
                    <a:pt x="4682966" y="2458879"/>
                    <a:pt x="4699159" y="2497931"/>
                  </a:cubicBezTo>
                  <a:cubicBezTo>
                    <a:pt x="4708684" y="2519839"/>
                    <a:pt x="4708684" y="2520791"/>
                    <a:pt x="4698206" y="2516981"/>
                  </a:cubicBezTo>
                  <a:cubicBezTo>
                    <a:pt x="4671537" y="2506504"/>
                    <a:pt x="4662012" y="2505551"/>
                    <a:pt x="4667726" y="2514124"/>
                  </a:cubicBezTo>
                  <a:cubicBezTo>
                    <a:pt x="4670584" y="2518886"/>
                    <a:pt x="4677251" y="2527459"/>
                    <a:pt x="4682966" y="2534126"/>
                  </a:cubicBezTo>
                  <a:cubicBezTo>
                    <a:pt x="4688681" y="2539841"/>
                    <a:pt x="4691539" y="2545556"/>
                    <a:pt x="4689634" y="2545556"/>
                  </a:cubicBezTo>
                  <a:cubicBezTo>
                    <a:pt x="4687729" y="2545556"/>
                    <a:pt x="4682014" y="2540794"/>
                    <a:pt x="4675347" y="2534126"/>
                  </a:cubicBezTo>
                  <a:cubicBezTo>
                    <a:pt x="4665822" y="2525554"/>
                    <a:pt x="4662964" y="2524601"/>
                    <a:pt x="4659154" y="2531269"/>
                  </a:cubicBezTo>
                  <a:cubicBezTo>
                    <a:pt x="4655344" y="2537936"/>
                    <a:pt x="4650581" y="2537936"/>
                    <a:pt x="4640104" y="2533174"/>
                  </a:cubicBezTo>
                  <a:cubicBezTo>
                    <a:pt x="4632484" y="2529364"/>
                    <a:pt x="4621054" y="2528411"/>
                    <a:pt x="4612481" y="2531269"/>
                  </a:cubicBezTo>
                  <a:cubicBezTo>
                    <a:pt x="4603909" y="2534126"/>
                    <a:pt x="4593431" y="2536031"/>
                    <a:pt x="4587716" y="2535079"/>
                  </a:cubicBezTo>
                  <a:cubicBezTo>
                    <a:pt x="4582001" y="2534126"/>
                    <a:pt x="4573429" y="2534126"/>
                    <a:pt x="4567714" y="2533174"/>
                  </a:cubicBezTo>
                  <a:cubicBezTo>
                    <a:pt x="4559141" y="2532221"/>
                    <a:pt x="4556284" y="2520791"/>
                    <a:pt x="4552474" y="2465546"/>
                  </a:cubicBezTo>
                  <a:cubicBezTo>
                    <a:pt x="4548664" y="2414111"/>
                    <a:pt x="4549616" y="2397919"/>
                    <a:pt x="4556284" y="2394109"/>
                  </a:cubicBezTo>
                  <a:cubicBezTo>
                    <a:pt x="4561047" y="2391251"/>
                    <a:pt x="4566762" y="2390299"/>
                    <a:pt x="4569619" y="2392204"/>
                  </a:cubicBezTo>
                  <a:cubicBezTo>
                    <a:pt x="4572476" y="2394109"/>
                    <a:pt x="4581049" y="2393156"/>
                    <a:pt x="4587716" y="2391251"/>
                  </a:cubicBezTo>
                  <a:cubicBezTo>
                    <a:pt x="4596289" y="2388394"/>
                    <a:pt x="4599147" y="2383631"/>
                    <a:pt x="4597241" y="2376011"/>
                  </a:cubicBezTo>
                  <a:cubicBezTo>
                    <a:pt x="4595337" y="2369344"/>
                    <a:pt x="4596289" y="2362676"/>
                    <a:pt x="4600099" y="2360771"/>
                  </a:cubicBezTo>
                  <a:cubicBezTo>
                    <a:pt x="4603909" y="2357914"/>
                    <a:pt x="4604862" y="2351246"/>
                    <a:pt x="4601051" y="2342674"/>
                  </a:cubicBezTo>
                  <a:cubicBezTo>
                    <a:pt x="4590574" y="2316004"/>
                    <a:pt x="4586764" y="2246471"/>
                    <a:pt x="4593431" y="2224564"/>
                  </a:cubicBezTo>
                  <a:cubicBezTo>
                    <a:pt x="4597241" y="2213134"/>
                    <a:pt x="4602004" y="2161699"/>
                    <a:pt x="4602956" y="2110264"/>
                  </a:cubicBezTo>
                  <a:cubicBezTo>
                    <a:pt x="4604862" y="2033111"/>
                    <a:pt x="4608672" y="2012156"/>
                    <a:pt x="4619149" y="1991201"/>
                  </a:cubicBezTo>
                  <a:cubicBezTo>
                    <a:pt x="4625816" y="1976914"/>
                    <a:pt x="4639151" y="1947386"/>
                    <a:pt x="4646772" y="1925479"/>
                  </a:cubicBezTo>
                  <a:lnTo>
                    <a:pt x="4662964" y="1883569"/>
                  </a:lnTo>
                  <a:lnTo>
                    <a:pt x="4662964" y="1883569"/>
                  </a:lnTo>
                  <a:close/>
                  <a:moveTo>
                    <a:pt x="5953601" y="2255044"/>
                  </a:moveTo>
                  <a:cubicBezTo>
                    <a:pt x="5954554" y="2255044"/>
                    <a:pt x="5954554" y="2256949"/>
                    <a:pt x="5954554" y="2260759"/>
                  </a:cubicBezTo>
                  <a:cubicBezTo>
                    <a:pt x="5954554" y="2267426"/>
                    <a:pt x="5956459" y="2267426"/>
                    <a:pt x="5963126" y="2258854"/>
                  </a:cubicBezTo>
                  <a:cubicBezTo>
                    <a:pt x="5969794" y="2250281"/>
                    <a:pt x="5970746" y="2254091"/>
                    <a:pt x="5968842" y="2285524"/>
                  </a:cubicBezTo>
                  <a:cubicBezTo>
                    <a:pt x="5966937" y="2318861"/>
                    <a:pt x="5967889" y="2324576"/>
                    <a:pt x="5983129" y="2337911"/>
                  </a:cubicBezTo>
                  <a:cubicBezTo>
                    <a:pt x="5997417" y="2350294"/>
                    <a:pt x="5999321" y="2357914"/>
                    <a:pt x="5999321" y="2388394"/>
                  </a:cubicBezTo>
                  <a:cubicBezTo>
                    <a:pt x="5999321" y="2428399"/>
                    <a:pt x="5982176" y="2495074"/>
                    <a:pt x="5957412" y="2553176"/>
                  </a:cubicBezTo>
                  <a:lnTo>
                    <a:pt x="5940267" y="2592229"/>
                  </a:lnTo>
                  <a:lnTo>
                    <a:pt x="5905024" y="2594134"/>
                  </a:lnTo>
                  <a:cubicBezTo>
                    <a:pt x="5885974" y="2595086"/>
                    <a:pt x="5865971" y="2594134"/>
                    <a:pt x="5859304" y="2592229"/>
                  </a:cubicBezTo>
                  <a:cubicBezTo>
                    <a:pt x="5853589" y="2590324"/>
                    <a:pt x="5845017" y="2591276"/>
                    <a:pt x="5840254" y="2595086"/>
                  </a:cubicBezTo>
                  <a:cubicBezTo>
                    <a:pt x="5835492" y="2598896"/>
                    <a:pt x="5832634" y="2598896"/>
                    <a:pt x="5832634" y="2596039"/>
                  </a:cubicBezTo>
                  <a:cubicBezTo>
                    <a:pt x="5832634" y="2593181"/>
                    <a:pt x="5797392" y="2590324"/>
                    <a:pt x="5754529" y="2591276"/>
                  </a:cubicBezTo>
                  <a:cubicBezTo>
                    <a:pt x="5711667" y="2591276"/>
                    <a:pt x="5652612" y="2590324"/>
                    <a:pt x="5624037" y="2588419"/>
                  </a:cubicBezTo>
                  <a:cubicBezTo>
                    <a:pt x="5571649" y="2585561"/>
                    <a:pt x="5571649" y="2585561"/>
                    <a:pt x="5571649" y="2568416"/>
                  </a:cubicBezTo>
                  <a:cubicBezTo>
                    <a:pt x="5571649" y="2554129"/>
                    <a:pt x="5588794" y="2524601"/>
                    <a:pt x="5604034" y="2512219"/>
                  </a:cubicBezTo>
                  <a:cubicBezTo>
                    <a:pt x="5612606" y="2505551"/>
                    <a:pt x="5609749" y="2451259"/>
                    <a:pt x="5601176" y="2434114"/>
                  </a:cubicBezTo>
                  <a:cubicBezTo>
                    <a:pt x="5595462" y="2424589"/>
                    <a:pt x="5593556" y="2413159"/>
                    <a:pt x="5595462" y="2410301"/>
                  </a:cubicBezTo>
                  <a:cubicBezTo>
                    <a:pt x="5597367" y="2406491"/>
                    <a:pt x="5596414" y="2405539"/>
                    <a:pt x="5592604" y="2407444"/>
                  </a:cubicBezTo>
                  <a:cubicBezTo>
                    <a:pt x="5586889" y="2411254"/>
                    <a:pt x="5574506" y="2394109"/>
                    <a:pt x="5579269" y="2389346"/>
                  </a:cubicBezTo>
                  <a:cubicBezTo>
                    <a:pt x="5580221" y="2388394"/>
                    <a:pt x="5608796" y="2386489"/>
                    <a:pt x="5642134" y="2383631"/>
                  </a:cubicBezTo>
                  <a:cubicBezTo>
                    <a:pt x="5675471" y="2381726"/>
                    <a:pt x="5715476" y="2377916"/>
                    <a:pt x="5731669" y="2376011"/>
                  </a:cubicBezTo>
                  <a:cubicBezTo>
                    <a:pt x="5766912" y="2371249"/>
                    <a:pt x="5844064" y="2329339"/>
                    <a:pt x="5885021" y="2291239"/>
                  </a:cubicBezTo>
                  <a:cubicBezTo>
                    <a:pt x="5894546" y="2281714"/>
                    <a:pt x="5897404" y="2281714"/>
                    <a:pt x="5904071" y="2289334"/>
                  </a:cubicBezTo>
                  <a:cubicBezTo>
                    <a:pt x="5911692" y="2298859"/>
                    <a:pt x="5924074" y="2301716"/>
                    <a:pt x="5922169" y="2294096"/>
                  </a:cubicBezTo>
                  <a:cubicBezTo>
                    <a:pt x="5919312" y="2283619"/>
                    <a:pt x="5930742" y="2261711"/>
                    <a:pt x="5937409" y="2264569"/>
                  </a:cubicBezTo>
                  <a:cubicBezTo>
                    <a:pt x="5941219" y="2266474"/>
                    <a:pt x="5946934" y="2264569"/>
                    <a:pt x="5949792" y="2259806"/>
                  </a:cubicBezTo>
                  <a:cubicBezTo>
                    <a:pt x="5951696" y="2256949"/>
                    <a:pt x="5952649" y="2255044"/>
                    <a:pt x="5953601" y="2255044"/>
                  </a:cubicBezTo>
                  <a:lnTo>
                    <a:pt x="5953601" y="2255044"/>
                  </a:lnTo>
                  <a:close/>
                  <a:moveTo>
                    <a:pt x="5207794" y="2317909"/>
                  </a:moveTo>
                  <a:cubicBezTo>
                    <a:pt x="5211604" y="2317909"/>
                    <a:pt x="5214462" y="2320766"/>
                    <a:pt x="5214462" y="2324576"/>
                  </a:cubicBezTo>
                  <a:cubicBezTo>
                    <a:pt x="5214462" y="2328386"/>
                    <a:pt x="5211604" y="2331244"/>
                    <a:pt x="5207794" y="2331244"/>
                  </a:cubicBezTo>
                  <a:cubicBezTo>
                    <a:pt x="5203984" y="2331244"/>
                    <a:pt x="5201126" y="2328386"/>
                    <a:pt x="5201126" y="2324576"/>
                  </a:cubicBezTo>
                  <a:cubicBezTo>
                    <a:pt x="5201126" y="2320766"/>
                    <a:pt x="5203984" y="2317909"/>
                    <a:pt x="5207794" y="2317909"/>
                  </a:cubicBezTo>
                  <a:close/>
                  <a:moveTo>
                    <a:pt x="715804" y="2336006"/>
                  </a:moveTo>
                  <a:lnTo>
                    <a:pt x="796766" y="2336006"/>
                  </a:lnTo>
                  <a:lnTo>
                    <a:pt x="794861" y="2362676"/>
                  </a:lnTo>
                  <a:cubicBezTo>
                    <a:pt x="793909" y="2377916"/>
                    <a:pt x="789146" y="2401729"/>
                    <a:pt x="783431" y="2417921"/>
                  </a:cubicBezTo>
                  <a:cubicBezTo>
                    <a:pt x="777716" y="2433161"/>
                    <a:pt x="772954" y="2455069"/>
                    <a:pt x="772954" y="2465546"/>
                  </a:cubicBezTo>
                  <a:lnTo>
                    <a:pt x="772954" y="2485549"/>
                  </a:lnTo>
                  <a:lnTo>
                    <a:pt x="709136" y="2485549"/>
                  </a:lnTo>
                  <a:lnTo>
                    <a:pt x="645319" y="2486501"/>
                  </a:lnTo>
                  <a:lnTo>
                    <a:pt x="645319" y="2464594"/>
                  </a:lnTo>
                  <a:cubicBezTo>
                    <a:pt x="645319" y="2448401"/>
                    <a:pt x="651034" y="2436971"/>
                    <a:pt x="667226" y="2418874"/>
                  </a:cubicBezTo>
                  <a:cubicBezTo>
                    <a:pt x="679609" y="2405539"/>
                    <a:pt x="694849" y="2381726"/>
                    <a:pt x="702469" y="2365534"/>
                  </a:cubicBezTo>
                  <a:lnTo>
                    <a:pt x="715804" y="2336006"/>
                  </a:lnTo>
                  <a:lnTo>
                    <a:pt x="715804" y="2336006"/>
                  </a:lnTo>
                  <a:close/>
                  <a:moveTo>
                    <a:pt x="5198269" y="2336006"/>
                  </a:moveTo>
                  <a:cubicBezTo>
                    <a:pt x="5200174" y="2336006"/>
                    <a:pt x="5201126" y="2338864"/>
                    <a:pt x="5201126" y="2342674"/>
                  </a:cubicBezTo>
                  <a:cubicBezTo>
                    <a:pt x="5201126" y="2346484"/>
                    <a:pt x="5198269" y="2349341"/>
                    <a:pt x="5194459" y="2349341"/>
                  </a:cubicBezTo>
                  <a:cubicBezTo>
                    <a:pt x="5190649" y="2349341"/>
                    <a:pt x="5189696" y="2346484"/>
                    <a:pt x="5191601" y="2342674"/>
                  </a:cubicBezTo>
                  <a:cubicBezTo>
                    <a:pt x="5193506" y="2338864"/>
                    <a:pt x="5196364" y="2336006"/>
                    <a:pt x="5198269" y="2336006"/>
                  </a:cubicBezTo>
                  <a:close/>
                  <a:moveTo>
                    <a:pt x="5377339" y="2346484"/>
                  </a:moveTo>
                  <a:lnTo>
                    <a:pt x="5382101" y="2363629"/>
                  </a:lnTo>
                  <a:cubicBezTo>
                    <a:pt x="5384006" y="2373154"/>
                    <a:pt x="5390674" y="2380774"/>
                    <a:pt x="5396389" y="2380774"/>
                  </a:cubicBezTo>
                  <a:cubicBezTo>
                    <a:pt x="5404962" y="2380774"/>
                    <a:pt x="5475446" y="2427446"/>
                    <a:pt x="5475446" y="2433161"/>
                  </a:cubicBezTo>
                  <a:cubicBezTo>
                    <a:pt x="5475446" y="2434114"/>
                    <a:pt x="5470684" y="2447449"/>
                    <a:pt x="5464969" y="2462689"/>
                  </a:cubicBezTo>
                  <a:cubicBezTo>
                    <a:pt x="5459254" y="2477929"/>
                    <a:pt x="5453539" y="2494121"/>
                    <a:pt x="5452587" y="2499836"/>
                  </a:cubicBezTo>
                  <a:cubicBezTo>
                    <a:pt x="5443062" y="2536031"/>
                    <a:pt x="5437346" y="2547461"/>
                    <a:pt x="5426869" y="2553176"/>
                  </a:cubicBezTo>
                  <a:cubicBezTo>
                    <a:pt x="5419249" y="2556986"/>
                    <a:pt x="5415439" y="2564606"/>
                    <a:pt x="5416392" y="2571274"/>
                  </a:cubicBezTo>
                  <a:cubicBezTo>
                    <a:pt x="5418296" y="2581751"/>
                    <a:pt x="5414487" y="2582704"/>
                    <a:pt x="5379244" y="2580799"/>
                  </a:cubicBezTo>
                  <a:cubicBezTo>
                    <a:pt x="5339239" y="2578894"/>
                    <a:pt x="5317331" y="2571274"/>
                    <a:pt x="5333524" y="2565559"/>
                  </a:cubicBezTo>
                  <a:cubicBezTo>
                    <a:pt x="5338287" y="2563654"/>
                    <a:pt x="5344954" y="2558891"/>
                    <a:pt x="5349717" y="2555081"/>
                  </a:cubicBezTo>
                  <a:cubicBezTo>
                    <a:pt x="5354479" y="2551271"/>
                    <a:pt x="5362099" y="2545556"/>
                    <a:pt x="5368767" y="2543651"/>
                  </a:cubicBezTo>
                  <a:cubicBezTo>
                    <a:pt x="5374481" y="2541746"/>
                    <a:pt x="5380196" y="2533174"/>
                    <a:pt x="5380196" y="2525554"/>
                  </a:cubicBezTo>
                  <a:cubicBezTo>
                    <a:pt x="5380196" y="2517934"/>
                    <a:pt x="5382101" y="2513171"/>
                    <a:pt x="5384006" y="2516029"/>
                  </a:cubicBezTo>
                  <a:cubicBezTo>
                    <a:pt x="5385912" y="2517934"/>
                    <a:pt x="5394484" y="2506504"/>
                    <a:pt x="5403056" y="2490311"/>
                  </a:cubicBezTo>
                  <a:cubicBezTo>
                    <a:pt x="5421154" y="2455069"/>
                    <a:pt x="5421154" y="2457926"/>
                    <a:pt x="5408771" y="2457926"/>
                  </a:cubicBezTo>
                  <a:cubicBezTo>
                    <a:pt x="5404009" y="2457926"/>
                    <a:pt x="5396389" y="2463641"/>
                    <a:pt x="5392579" y="2470309"/>
                  </a:cubicBezTo>
                  <a:cubicBezTo>
                    <a:pt x="5384006" y="2485549"/>
                    <a:pt x="5364956" y="2486501"/>
                    <a:pt x="5353526" y="2473166"/>
                  </a:cubicBezTo>
                  <a:cubicBezTo>
                    <a:pt x="5346859" y="2465546"/>
                    <a:pt x="5346859" y="2460784"/>
                    <a:pt x="5353526" y="2450306"/>
                  </a:cubicBezTo>
                  <a:cubicBezTo>
                    <a:pt x="5359242" y="2441734"/>
                    <a:pt x="5359242" y="2436019"/>
                    <a:pt x="5354479" y="2431256"/>
                  </a:cubicBezTo>
                  <a:cubicBezTo>
                    <a:pt x="5349717" y="2426494"/>
                    <a:pt x="5353526" y="2420779"/>
                    <a:pt x="5366862" y="2413159"/>
                  </a:cubicBezTo>
                  <a:cubicBezTo>
                    <a:pt x="5377339" y="2406491"/>
                    <a:pt x="5385912" y="2398871"/>
                    <a:pt x="5385912" y="2395061"/>
                  </a:cubicBezTo>
                  <a:cubicBezTo>
                    <a:pt x="5385912" y="2386489"/>
                    <a:pt x="5377339" y="2386489"/>
                    <a:pt x="5367814" y="2396014"/>
                  </a:cubicBezTo>
                  <a:cubicBezTo>
                    <a:pt x="5359242" y="2404586"/>
                    <a:pt x="5361146" y="2391251"/>
                    <a:pt x="5371624" y="2363629"/>
                  </a:cubicBezTo>
                  <a:lnTo>
                    <a:pt x="5377339" y="2346484"/>
                  </a:lnTo>
                  <a:lnTo>
                    <a:pt x="5377339" y="2346484"/>
                  </a:lnTo>
                  <a:close/>
                  <a:moveTo>
                    <a:pt x="5022056" y="2405539"/>
                  </a:moveTo>
                  <a:cubicBezTo>
                    <a:pt x="5025867" y="2405539"/>
                    <a:pt x="5028724" y="2408396"/>
                    <a:pt x="5028724" y="2412206"/>
                  </a:cubicBezTo>
                  <a:cubicBezTo>
                    <a:pt x="5028724" y="2416016"/>
                    <a:pt x="5027771" y="2418874"/>
                    <a:pt x="5025867" y="2418874"/>
                  </a:cubicBezTo>
                  <a:cubicBezTo>
                    <a:pt x="5023962" y="2418874"/>
                    <a:pt x="5021104" y="2416016"/>
                    <a:pt x="5019199" y="2412206"/>
                  </a:cubicBezTo>
                  <a:cubicBezTo>
                    <a:pt x="5016342" y="2408396"/>
                    <a:pt x="5018246" y="2405539"/>
                    <a:pt x="5022056" y="2405539"/>
                  </a:cubicBezTo>
                  <a:close/>
                  <a:moveTo>
                    <a:pt x="3045619" y="2445544"/>
                  </a:moveTo>
                  <a:cubicBezTo>
                    <a:pt x="3044666" y="2445544"/>
                    <a:pt x="3043714" y="2447449"/>
                    <a:pt x="3045619" y="2449354"/>
                  </a:cubicBezTo>
                  <a:cubicBezTo>
                    <a:pt x="3047524" y="2453164"/>
                    <a:pt x="3052286" y="2456021"/>
                    <a:pt x="3055144" y="2456021"/>
                  </a:cubicBezTo>
                  <a:cubicBezTo>
                    <a:pt x="3064669" y="2456021"/>
                    <a:pt x="3061811" y="2451259"/>
                    <a:pt x="3051334" y="2447449"/>
                  </a:cubicBezTo>
                  <a:cubicBezTo>
                    <a:pt x="3050381" y="2446496"/>
                    <a:pt x="3048476" y="2446496"/>
                    <a:pt x="3047524" y="2446496"/>
                  </a:cubicBezTo>
                  <a:cubicBezTo>
                    <a:pt x="3046571" y="2445544"/>
                    <a:pt x="3045619" y="2445544"/>
                    <a:pt x="3045619" y="2445544"/>
                  </a:cubicBezTo>
                  <a:lnTo>
                    <a:pt x="3045619" y="2445544"/>
                  </a:lnTo>
                  <a:close/>
                  <a:moveTo>
                    <a:pt x="5132546" y="2463641"/>
                  </a:moveTo>
                  <a:cubicBezTo>
                    <a:pt x="5133499" y="2462689"/>
                    <a:pt x="5135404" y="2463641"/>
                    <a:pt x="5137309" y="2464594"/>
                  </a:cubicBezTo>
                  <a:cubicBezTo>
                    <a:pt x="5141119" y="2466499"/>
                    <a:pt x="5143976" y="2469356"/>
                    <a:pt x="5143976" y="2471261"/>
                  </a:cubicBezTo>
                  <a:cubicBezTo>
                    <a:pt x="5143976" y="2473166"/>
                    <a:pt x="5141119" y="2474119"/>
                    <a:pt x="5137309" y="2474119"/>
                  </a:cubicBezTo>
                  <a:cubicBezTo>
                    <a:pt x="5133499" y="2474119"/>
                    <a:pt x="5130642" y="2471261"/>
                    <a:pt x="5130642" y="2467451"/>
                  </a:cubicBezTo>
                  <a:cubicBezTo>
                    <a:pt x="5130642" y="2465546"/>
                    <a:pt x="5131594" y="2464594"/>
                    <a:pt x="5132546" y="2463641"/>
                  </a:cubicBezTo>
                  <a:close/>
                  <a:moveTo>
                    <a:pt x="4826794" y="2483644"/>
                  </a:moveTo>
                  <a:cubicBezTo>
                    <a:pt x="4827747" y="2483644"/>
                    <a:pt x="4830604" y="2483644"/>
                    <a:pt x="4835366" y="2485549"/>
                  </a:cubicBezTo>
                  <a:cubicBezTo>
                    <a:pt x="4842034" y="2487454"/>
                    <a:pt x="4853464" y="2495074"/>
                    <a:pt x="4860131" y="2501741"/>
                  </a:cubicBezTo>
                  <a:cubicBezTo>
                    <a:pt x="4869656" y="2513171"/>
                    <a:pt x="4870609" y="2514124"/>
                    <a:pt x="4861084" y="2511266"/>
                  </a:cubicBezTo>
                  <a:cubicBezTo>
                    <a:pt x="4855369" y="2509361"/>
                    <a:pt x="4846797" y="2511266"/>
                    <a:pt x="4842034" y="2515076"/>
                  </a:cubicBezTo>
                  <a:cubicBezTo>
                    <a:pt x="4835366" y="2520791"/>
                    <a:pt x="4835366" y="2520791"/>
                    <a:pt x="4838224" y="2514124"/>
                  </a:cubicBezTo>
                  <a:cubicBezTo>
                    <a:pt x="4841081" y="2509361"/>
                    <a:pt x="4838224" y="2500789"/>
                    <a:pt x="4832509" y="2494121"/>
                  </a:cubicBezTo>
                  <a:cubicBezTo>
                    <a:pt x="4827747" y="2486501"/>
                    <a:pt x="4824889" y="2483644"/>
                    <a:pt x="4826794" y="2483644"/>
                  </a:cubicBezTo>
                  <a:lnTo>
                    <a:pt x="4826794" y="2483644"/>
                  </a:lnTo>
                  <a:close/>
                  <a:moveTo>
                    <a:pt x="4787741" y="2508409"/>
                  </a:moveTo>
                  <a:cubicBezTo>
                    <a:pt x="4789647" y="2508409"/>
                    <a:pt x="4793456" y="2509361"/>
                    <a:pt x="4798219" y="2512219"/>
                  </a:cubicBezTo>
                  <a:cubicBezTo>
                    <a:pt x="4804887" y="2516029"/>
                    <a:pt x="4810601" y="2522696"/>
                    <a:pt x="4810601" y="2528411"/>
                  </a:cubicBezTo>
                  <a:cubicBezTo>
                    <a:pt x="4810601" y="2541746"/>
                    <a:pt x="4799172" y="2539841"/>
                    <a:pt x="4791551" y="2525554"/>
                  </a:cubicBezTo>
                  <a:cubicBezTo>
                    <a:pt x="4785837" y="2514124"/>
                    <a:pt x="4784884" y="2508409"/>
                    <a:pt x="4787741" y="2508409"/>
                  </a:cubicBezTo>
                  <a:lnTo>
                    <a:pt x="4787741" y="2508409"/>
                  </a:lnTo>
                  <a:close/>
                  <a:moveTo>
                    <a:pt x="4868704" y="2525554"/>
                  </a:moveTo>
                  <a:cubicBezTo>
                    <a:pt x="4870609" y="2525554"/>
                    <a:pt x="4872514" y="2526506"/>
                    <a:pt x="4873466" y="2527459"/>
                  </a:cubicBezTo>
                  <a:cubicBezTo>
                    <a:pt x="4875372" y="2529364"/>
                    <a:pt x="4871562" y="2531269"/>
                    <a:pt x="4864894" y="2530316"/>
                  </a:cubicBezTo>
                  <a:cubicBezTo>
                    <a:pt x="4857274" y="2530316"/>
                    <a:pt x="4856322" y="2528411"/>
                    <a:pt x="4861084" y="2526506"/>
                  </a:cubicBezTo>
                  <a:cubicBezTo>
                    <a:pt x="4863941" y="2525554"/>
                    <a:pt x="4865847" y="2525554"/>
                    <a:pt x="4868704" y="252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754AC-2C4F-4D01-9908-A5FC78D219E7}"/>
                </a:ext>
              </a:extLst>
            </p:cNvPr>
            <p:cNvSpPr/>
            <p:nvPr userDrawn="1"/>
          </p:nvSpPr>
          <p:spPr>
            <a:xfrm>
              <a:off x="3193986" y="3541479"/>
              <a:ext cx="889935" cy="380964"/>
            </a:xfrm>
            <a:custGeom>
              <a:avLst/>
              <a:gdLst>
                <a:gd name="connsiteX0" fmla="*/ 511740 w 889935"/>
                <a:gd name="connsiteY0" fmla="*/ 7837 h 380964"/>
                <a:gd name="connsiteX1" fmla="*/ 367361 w 889935"/>
                <a:gd name="connsiteY1" fmla="*/ 31900 h 380964"/>
                <a:gd name="connsiteX2" fmla="*/ 247046 w 889935"/>
                <a:gd name="connsiteY2" fmla="*/ 67995 h 380964"/>
                <a:gd name="connsiteX3" fmla="*/ 150793 w 889935"/>
                <a:gd name="connsiteY3" fmla="*/ 164247 h 380964"/>
                <a:gd name="connsiteX4" fmla="*/ 6414 w 889935"/>
                <a:gd name="connsiteY4" fmla="*/ 248468 h 380964"/>
                <a:gd name="connsiteX5" fmla="*/ 379393 w 889935"/>
                <a:gd name="connsiteY5" fmla="*/ 380816 h 380964"/>
                <a:gd name="connsiteX6" fmla="*/ 884719 w 889935"/>
                <a:gd name="connsiteY6" fmla="*/ 272532 h 380964"/>
                <a:gd name="connsiteX7" fmla="*/ 632056 w 889935"/>
                <a:gd name="connsiteY7" fmla="*/ 176279 h 380964"/>
                <a:gd name="connsiteX8" fmla="*/ 511740 w 889935"/>
                <a:gd name="connsiteY8" fmla="*/ 7837 h 3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935" h="380964">
                  <a:moveTo>
                    <a:pt x="511740" y="7837"/>
                  </a:moveTo>
                  <a:cubicBezTo>
                    <a:pt x="467624" y="-16226"/>
                    <a:pt x="411477" y="21874"/>
                    <a:pt x="367361" y="31900"/>
                  </a:cubicBezTo>
                  <a:cubicBezTo>
                    <a:pt x="323245" y="41926"/>
                    <a:pt x="283141" y="45937"/>
                    <a:pt x="247046" y="67995"/>
                  </a:cubicBezTo>
                  <a:cubicBezTo>
                    <a:pt x="210951" y="90053"/>
                    <a:pt x="190898" y="134168"/>
                    <a:pt x="150793" y="164247"/>
                  </a:cubicBezTo>
                  <a:cubicBezTo>
                    <a:pt x="110688" y="194326"/>
                    <a:pt x="-31686" y="212373"/>
                    <a:pt x="6414" y="248468"/>
                  </a:cubicBezTo>
                  <a:cubicBezTo>
                    <a:pt x="44514" y="284563"/>
                    <a:pt x="233009" y="376805"/>
                    <a:pt x="379393" y="380816"/>
                  </a:cubicBezTo>
                  <a:cubicBezTo>
                    <a:pt x="525777" y="384827"/>
                    <a:pt x="842609" y="306621"/>
                    <a:pt x="884719" y="272532"/>
                  </a:cubicBezTo>
                  <a:cubicBezTo>
                    <a:pt x="926829" y="238443"/>
                    <a:pt x="702240" y="218390"/>
                    <a:pt x="632056" y="176279"/>
                  </a:cubicBezTo>
                  <a:cubicBezTo>
                    <a:pt x="561872" y="134168"/>
                    <a:pt x="555856" y="31900"/>
                    <a:pt x="511740" y="78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40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17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5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1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93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  <p:sldLayoutId id="2147483756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2" r:id="rId2"/>
    <p:sldLayoutId id="2147483739" r:id="rId3"/>
    <p:sldLayoutId id="2147483737" r:id="rId4"/>
    <p:sldLayoutId id="2147483740" r:id="rId5"/>
    <p:sldLayoutId id="2147483736" r:id="rId6"/>
    <p:sldLayoutId id="2147483743" r:id="rId7"/>
    <p:sldLayoutId id="2147483741" r:id="rId8"/>
    <p:sldLayoutId id="2147483746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32" r:id="rId15"/>
    <p:sldLayoutId id="2147483738" r:id="rId16"/>
    <p:sldLayoutId id="2147483733" r:id="rId17"/>
    <p:sldLayoutId id="2147483734" r:id="rId18"/>
    <p:sldLayoutId id="2147483753" r:id="rId19"/>
    <p:sldLayoutId id="2147483754" r:id="rId20"/>
    <p:sldLayoutId id="2147483755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CFDEA5-C013-42F3-8038-BD80B698997B}"/>
              </a:ext>
            </a:extLst>
          </p:cNvPr>
          <p:cNvSpPr/>
          <p:nvPr/>
        </p:nvSpPr>
        <p:spPr>
          <a:xfrm>
            <a:off x="0" y="3777916"/>
            <a:ext cx="12191852" cy="26161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949335"/>
            <a:ext cx="1161448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U.S. Army PEO STRI</a:t>
            </a:r>
          </a:p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Logistics Management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8" y="5773775"/>
            <a:ext cx="1161434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Braden Cariaga &amp; Henry Thiel</a:t>
            </a:r>
            <a:endParaRPr lang="ko-KR" altLang="en-US" sz="1867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08D-E8C2-42C9-9140-1F67A798D00C}"/>
              </a:ext>
            </a:extLst>
          </p:cNvPr>
          <p:cNvSpPr txBox="1"/>
          <p:nvPr/>
        </p:nvSpPr>
        <p:spPr>
          <a:xfrm>
            <a:off x="1218035" y="2316460"/>
            <a:ext cx="3890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Store structure description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Check elements of passed document match stored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Throw error if invalid structure is passed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Errors detectable during development </a:t>
            </a:r>
            <a:endParaRPr lang="ko-KR" altLang="en-US" sz="1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BDF20-5163-45F3-9B57-B176FE7722DD}"/>
              </a:ext>
            </a:extLst>
          </p:cNvPr>
          <p:cNvSpPr txBox="1"/>
          <p:nvPr/>
        </p:nvSpPr>
        <p:spPr>
          <a:xfrm>
            <a:off x="1218035" y="1864924"/>
            <a:ext cx="3890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Input Validation Unit Testing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955484" y="930695"/>
            <a:ext cx="10273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+mj-lt"/>
                <a:cs typeface="Arial" pitchFamily="34" charset="0"/>
              </a:rPr>
              <a:t>Backend Testing</a:t>
            </a:r>
          </a:p>
        </p:txBody>
      </p:sp>
      <p:sp>
        <p:nvSpPr>
          <p:cNvPr id="13" name="Graphic 4">
            <a:extLst>
              <a:ext uri="{FF2B5EF4-FFF2-40B4-BE49-F238E27FC236}">
                <a16:creationId xmlns:a16="http://schemas.microsoft.com/office/drawing/2014/main" id="{A5500BAE-AE2E-4E28-8D45-75BC5BEAD08A}"/>
              </a:ext>
            </a:extLst>
          </p:cNvPr>
          <p:cNvSpPr/>
          <p:nvPr/>
        </p:nvSpPr>
        <p:spPr>
          <a:xfrm>
            <a:off x="-6036" y="4448180"/>
            <a:ext cx="12192000" cy="2500355"/>
          </a:xfrm>
          <a:custGeom>
            <a:avLst/>
            <a:gdLst>
              <a:gd name="connsiteX0" fmla="*/ 4284 w 12199375"/>
              <a:gd name="connsiteY0" fmla="*/ 2002114 h 2500355"/>
              <a:gd name="connsiteX1" fmla="*/ 7971 w 12199375"/>
              <a:gd name="connsiteY1" fmla="*/ 1496880 h 2500355"/>
              <a:gd name="connsiteX2" fmla="*/ 33049 w 12199375"/>
              <a:gd name="connsiteY2" fmla="*/ 1507944 h 2500355"/>
              <a:gd name="connsiteX3" fmla="*/ 119344 w 12199375"/>
              <a:gd name="connsiteY3" fmla="*/ 1503518 h 2500355"/>
              <a:gd name="connsiteX4" fmla="*/ 218916 w 12199375"/>
              <a:gd name="connsiteY4" fmla="*/ 1481391 h 2500355"/>
              <a:gd name="connsiteX5" fmla="*/ 491078 w 12199375"/>
              <a:gd name="connsiteY5" fmla="*/ 1468115 h 2500355"/>
              <a:gd name="connsiteX6" fmla="*/ 610564 w 12199375"/>
              <a:gd name="connsiteY6" fmla="*/ 1457789 h 2500355"/>
              <a:gd name="connsiteX7" fmla="*/ 637855 w 12199375"/>
              <a:gd name="connsiteY7" fmla="*/ 1445250 h 2500355"/>
              <a:gd name="connsiteX8" fmla="*/ 633429 w 12199375"/>
              <a:gd name="connsiteY8" fmla="*/ 1354529 h 2500355"/>
              <a:gd name="connsiteX9" fmla="*/ 617203 w 12199375"/>
              <a:gd name="connsiteY9" fmla="*/ 1246107 h 2500355"/>
              <a:gd name="connsiteX10" fmla="*/ 601714 w 12199375"/>
              <a:gd name="connsiteY10" fmla="*/ 1195215 h 2500355"/>
              <a:gd name="connsiteX11" fmla="*/ 553772 w 12199375"/>
              <a:gd name="connsiteY11" fmla="*/ 1146535 h 2500355"/>
              <a:gd name="connsiteX12" fmla="*/ 509518 w 12199375"/>
              <a:gd name="connsiteY12" fmla="*/ 1131046 h 2500355"/>
              <a:gd name="connsiteX13" fmla="*/ 507305 w 12199375"/>
              <a:gd name="connsiteY13" fmla="*/ 1046964 h 2500355"/>
              <a:gd name="connsiteX14" fmla="*/ 513205 w 12199375"/>
              <a:gd name="connsiteY14" fmla="*/ 954030 h 2500355"/>
              <a:gd name="connsiteX15" fmla="*/ 546396 w 12199375"/>
              <a:gd name="connsiteY15" fmla="*/ 940016 h 2500355"/>
              <a:gd name="connsiteX16" fmla="*/ 572211 w 12199375"/>
              <a:gd name="connsiteY16" fmla="*/ 935591 h 2500355"/>
              <a:gd name="connsiteX17" fmla="*/ 572211 w 12199375"/>
              <a:gd name="connsiteY17" fmla="*/ 889862 h 2500355"/>
              <a:gd name="connsiteX18" fmla="*/ 605402 w 12199375"/>
              <a:gd name="connsiteY18" fmla="*/ 793240 h 2500355"/>
              <a:gd name="connsiteX19" fmla="*/ 694647 w 12199375"/>
              <a:gd name="connsiteY19" fmla="*/ 700307 h 2500355"/>
              <a:gd name="connsiteX20" fmla="*/ 733738 w 12199375"/>
              <a:gd name="connsiteY20" fmla="*/ 695881 h 2500355"/>
              <a:gd name="connsiteX21" fmla="*/ 756603 w 12199375"/>
              <a:gd name="connsiteY21" fmla="*/ 663428 h 2500355"/>
              <a:gd name="connsiteX22" fmla="*/ 778730 w 12199375"/>
              <a:gd name="connsiteY22" fmla="*/ 611799 h 2500355"/>
              <a:gd name="connsiteX23" fmla="*/ 838473 w 12199375"/>
              <a:gd name="connsiteY23" fmla="*/ 591884 h 2500355"/>
              <a:gd name="connsiteX24" fmla="*/ 881990 w 12199375"/>
              <a:gd name="connsiteY24" fmla="*/ 605160 h 2500355"/>
              <a:gd name="connsiteX25" fmla="*/ 918868 w 12199375"/>
              <a:gd name="connsiteY25" fmla="*/ 570495 h 2500355"/>
              <a:gd name="connsiteX26" fmla="*/ 975661 w 12199375"/>
              <a:gd name="connsiteY26" fmla="*/ 523290 h 2500355"/>
              <a:gd name="connsiteX27" fmla="*/ 991150 w 12199375"/>
              <a:gd name="connsiteY27" fmla="*/ 512964 h 2500355"/>
              <a:gd name="connsiteX28" fmla="*/ 1029503 w 12199375"/>
              <a:gd name="connsiteY28" fmla="*/ 472398 h 2500355"/>
              <a:gd name="connsiteX29" fmla="*/ 1101047 w 12199375"/>
              <a:gd name="connsiteY29" fmla="*/ 442158 h 2500355"/>
              <a:gd name="connsiteX30" fmla="*/ 1148989 w 12199375"/>
              <a:gd name="connsiteY30" fmla="*/ 464285 h 2500355"/>
              <a:gd name="connsiteX31" fmla="*/ 1188080 w 12199375"/>
              <a:gd name="connsiteY31" fmla="*/ 548368 h 2500355"/>
              <a:gd name="connsiteX32" fmla="*/ 1205782 w 12199375"/>
              <a:gd name="connsiteY32" fmla="*/ 574183 h 2500355"/>
              <a:gd name="connsiteX33" fmla="*/ 1269213 w 12199375"/>
              <a:gd name="connsiteY33" fmla="*/ 555743 h 2500355"/>
              <a:gd name="connsiteX34" fmla="*/ 1307566 w 12199375"/>
              <a:gd name="connsiteY34" fmla="*/ 510752 h 2500355"/>
              <a:gd name="connsiteX35" fmla="*/ 1331906 w 12199375"/>
              <a:gd name="connsiteY35" fmla="*/ 492313 h 2500355"/>
              <a:gd name="connsiteX36" fmla="*/ 1318630 w 12199375"/>
              <a:gd name="connsiteY36" fmla="*/ 473136 h 2500355"/>
              <a:gd name="connsiteX37" fmla="*/ 1300191 w 12199375"/>
              <a:gd name="connsiteY37" fmla="*/ 433307 h 2500355"/>
              <a:gd name="connsiteX38" fmla="*/ 1282489 w 12199375"/>
              <a:gd name="connsiteY38" fmla="*/ 408230 h 2500355"/>
              <a:gd name="connsiteX39" fmla="*/ 1258887 w 12199375"/>
              <a:gd name="connsiteY39" fmla="*/ 380202 h 2500355"/>
              <a:gd name="connsiteX40" fmla="*/ 1345920 w 12199375"/>
              <a:gd name="connsiteY40" fmla="*/ 324885 h 2500355"/>
              <a:gd name="connsiteX41" fmla="*/ 1420414 w 12199375"/>
              <a:gd name="connsiteY41" fmla="*/ 348487 h 2500355"/>
              <a:gd name="connsiteX42" fmla="*/ 1444016 w 12199375"/>
              <a:gd name="connsiteY42" fmla="*/ 388315 h 2500355"/>
              <a:gd name="connsiteX43" fmla="*/ 1458768 w 12199375"/>
              <a:gd name="connsiteY43" fmla="*/ 436257 h 2500355"/>
              <a:gd name="connsiteX44" fmla="*/ 1459505 w 12199375"/>
              <a:gd name="connsiteY44" fmla="*/ 456172 h 2500355"/>
              <a:gd name="connsiteX45" fmla="*/ 1533262 w 12199375"/>
              <a:gd name="connsiteY45" fmla="*/ 482724 h 2500355"/>
              <a:gd name="connsiteX46" fmla="*/ 1737569 w 12199375"/>
              <a:gd name="connsiteY46" fmla="*/ 670804 h 2500355"/>
              <a:gd name="connsiteX47" fmla="*/ 1763383 w 12199375"/>
              <a:gd name="connsiteY47" fmla="*/ 709895 h 2500355"/>
              <a:gd name="connsiteX48" fmla="*/ 1778872 w 12199375"/>
              <a:gd name="connsiteY48" fmla="*/ 800616 h 2500355"/>
              <a:gd name="connsiteX49" fmla="*/ 1786986 w 12199375"/>
              <a:gd name="connsiteY49" fmla="*/ 884699 h 2500355"/>
              <a:gd name="connsiteX50" fmla="*/ 1811325 w 12199375"/>
              <a:gd name="connsiteY50" fmla="*/ 945179 h 2500355"/>
              <a:gd name="connsiteX51" fmla="*/ 1826077 w 12199375"/>
              <a:gd name="connsiteY51" fmla="*/ 1000497 h 2500355"/>
              <a:gd name="connsiteX52" fmla="*/ 1845991 w 12199375"/>
              <a:gd name="connsiteY52" fmla="*/ 1060240 h 2500355"/>
              <a:gd name="connsiteX53" fmla="*/ 1854104 w 12199375"/>
              <a:gd name="connsiteY53" fmla="*/ 1111870 h 2500355"/>
              <a:gd name="connsiteX54" fmla="*/ 1851892 w 12199375"/>
              <a:gd name="connsiteY54" fmla="*/ 1147273 h 2500355"/>
              <a:gd name="connsiteX55" fmla="*/ 1818701 w 12199375"/>
              <a:gd name="connsiteY55" fmla="*/ 1145798 h 2500355"/>
              <a:gd name="connsiteX56" fmla="*/ 1637997 w 12199375"/>
              <a:gd name="connsiteY56" fmla="*/ 1099331 h 2500355"/>
              <a:gd name="connsiteX57" fmla="*/ 1597431 w 12199375"/>
              <a:gd name="connsiteY57" fmla="*/ 1077204 h 2500355"/>
              <a:gd name="connsiteX58" fmla="*/ 1555389 w 12199375"/>
              <a:gd name="connsiteY58" fmla="*/ 1171613 h 2500355"/>
              <a:gd name="connsiteX59" fmla="*/ 1551701 w 12199375"/>
              <a:gd name="connsiteY59" fmla="*/ 1286673 h 2500355"/>
              <a:gd name="connsiteX60" fmla="*/ 1548751 w 12199375"/>
              <a:gd name="connsiteY60" fmla="*/ 1392145 h 2500355"/>
              <a:gd name="connsiteX61" fmla="*/ 1576779 w 12199375"/>
              <a:gd name="connsiteY61" fmla="*/ 1401734 h 2500355"/>
              <a:gd name="connsiteX62" fmla="*/ 1608494 w 12199375"/>
              <a:gd name="connsiteY62" fmla="*/ 1401734 h 2500355"/>
              <a:gd name="connsiteX63" fmla="*/ 1885082 w 12199375"/>
              <a:gd name="connsiteY63" fmla="*/ 1401734 h 2500355"/>
              <a:gd name="connsiteX64" fmla="*/ 1892458 w 12199375"/>
              <a:gd name="connsiteY64" fmla="*/ 1398784 h 2500355"/>
              <a:gd name="connsiteX65" fmla="*/ 1899833 w 12199375"/>
              <a:gd name="connsiteY65" fmla="*/ 1395833 h 2500355"/>
              <a:gd name="connsiteX66" fmla="*/ 1923436 w 12199375"/>
              <a:gd name="connsiteY66" fmla="*/ 1383295 h 2500355"/>
              <a:gd name="connsiteX67" fmla="*/ 1968427 w 12199375"/>
              <a:gd name="connsiteY67" fmla="*/ 1362643 h 2500355"/>
              <a:gd name="connsiteX68" fmla="*/ 1984654 w 12199375"/>
              <a:gd name="connsiteY68" fmla="*/ 1299949 h 2500355"/>
              <a:gd name="connsiteX69" fmla="*/ 1972115 w 12199375"/>
              <a:gd name="connsiteY69" fmla="*/ 1237994 h 2500355"/>
              <a:gd name="connsiteX70" fmla="*/ 1958101 w 12199375"/>
              <a:gd name="connsiteY70" fmla="*/ 1178988 h 2500355"/>
              <a:gd name="connsiteX71" fmla="*/ 1935974 w 12199375"/>
              <a:gd name="connsiteY71" fmla="*/ 1119983 h 2500355"/>
              <a:gd name="connsiteX72" fmla="*/ 1899833 w 12199375"/>
              <a:gd name="connsiteY72" fmla="*/ 983533 h 2500355"/>
              <a:gd name="connsiteX73" fmla="*/ 1882869 w 12199375"/>
              <a:gd name="connsiteY73" fmla="*/ 895762 h 2500355"/>
              <a:gd name="connsiteX74" fmla="*/ 1848204 w 12199375"/>
              <a:gd name="connsiteY74" fmla="*/ 878061 h 2500355"/>
              <a:gd name="connsiteX75" fmla="*/ 1831977 w 12199375"/>
              <a:gd name="connsiteY75" fmla="*/ 805779 h 2500355"/>
              <a:gd name="connsiteX76" fmla="*/ 1845991 w 12199375"/>
              <a:gd name="connsiteY76" fmla="*/ 706207 h 2500355"/>
              <a:gd name="connsiteX77" fmla="*/ 1843778 w 12199375"/>
              <a:gd name="connsiteY77" fmla="*/ 601473 h 2500355"/>
              <a:gd name="connsiteX78" fmla="*/ 1827552 w 12199375"/>
              <a:gd name="connsiteY78" fmla="*/ 525503 h 2500355"/>
              <a:gd name="connsiteX79" fmla="*/ 1860005 w 12199375"/>
              <a:gd name="connsiteY79" fmla="*/ 496738 h 2500355"/>
              <a:gd name="connsiteX80" fmla="*/ 1888770 w 12199375"/>
              <a:gd name="connsiteY80" fmla="*/ 451746 h 2500355"/>
              <a:gd name="connsiteX81" fmla="*/ 1863693 w 12199375"/>
              <a:gd name="connsiteY81" fmla="*/ 392741 h 2500355"/>
              <a:gd name="connsiteX82" fmla="*/ 1833452 w 12199375"/>
              <a:gd name="connsiteY82" fmla="*/ 347749 h 2500355"/>
              <a:gd name="connsiteX83" fmla="*/ 1823126 w 12199375"/>
              <a:gd name="connsiteY83" fmla="*/ 332998 h 2500355"/>
              <a:gd name="connsiteX84" fmla="*/ 1804687 w 12199375"/>
              <a:gd name="connsiteY84" fmla="*/ 322672 h 2500355"/>
              <a:gd name="connsiteX85" fmla="*/ 1816488 w 12199375"/>
              <a:gd name="connsiteY85" fmla="*/ 278418 h 2500355"/>
              <a:gd name="connsiteX86" fmla="*/ 1914585 w 12199375"/>
              <a:gd name="connsiteY86" fmla="*/ 222363 h 2500355"/>
              <a:gd name="connsiteX87" fmla="*/ 1979491 w 12199375"/>
              <a:gd name="connsiteY87" fmla="*/ 255553 h 2500355"/>
              <a:gd name="connsiteX88" fmla="*/ 2014157 w 12199375"/>
              <a:gd name="connsiteY88" fmla="*/ 288744 h 2500355"/>
              <a:gd name="connsiteX89" fmla="*/ 1997193 w 12199375"/>
              <a:gd name="connsiteY89" fmla="*/ 302020 h 2500355"/>
              <a:gd name="connsiteX90" fmla="*/ 1995717 w 12199375"/>
              <a:gd name="connsiteY90" fmla="*/ 340374 h 2500355"/>
              <a:gd name="connsiteX91" fmla="*/ 2028170 w 12199375"/>
              <a:gd name="connsiteY91" fmla="*/ 365451 h 2500355"/>
              <a:gd name="connsiteX92" fmla="*/ 2102665 w 12199375"/>
              <a:gd name="connsiteY92" fmla="*/ 393478 h 2500355"/>
              <a:gd name="connsiteX93" fmla="*/ 2106353 w 12199375"/>
              <a:gd name="connsiteY93" fmla="*/ 347749 h 2500355"/>
              <a:gd name="connsiteX94" fmla="*/ 2110778 w 12199375"/>
              <a:gd name="connsiteY94" fmla="*/ 260716 h 2500355"/>
              <a:gd name="connsiteX95" fmla="*/ 2132905 w 12199375"/>
              <a:gd name="connsiteY95" fmla="*/ 215725 h 2500355"/>
              <a:gd name="connsiteX96" fmla="*/ 2150607 w 12199375"/>
              <a:gd name="connsiteY96" fmla="*/ 225313 h 2500355"/>
              <a:gd name="connsiteX97" fmla="*/ 2150607 w 12199375"/>
              <a:gd name="connsiteY97" fmla="*/ 327835 h 2500355"/>
              <a:gd name="connsiteX98" fmla="*/ 2149869 w 12199375"/>
              <a:gd name="connsiteY98" fmla="*/ 420768 h 2500355"/>
              <a:gd name="connsiteX99" fmla="*/ 2187485 w 12199375"/>
              <a:gd name="connsiteY99" fmla="*/ 444371 h 2500355"/>
              <a:gd name="connsiteX100" fmla="*/ 2268618 w 12199375"/>
              <a:gd name="connsiteY100" fmla="*/ 463547 h 2500355"/>
              <a:gd name="connsiteX101" fmla="*/ 2291482 w 12199375"/>
              <a:gd name="connsiteY101" fmla="*/ 425194 h 2500355"/>
              <a:gd name="connsiteX102" fmla="*/ 2326148 w 12199375"/>
              <a:gd name="connsiteY102" fmla="*/ 374302 h 2500355"/>
              <a:gd name="connsiteX103" fmla="*/ 2321723 w 12199375"/>
              <a:gd name="connsiteY103" fmla="*/ 327835 h 2500355"/>
              <a:gd name="connsiteX104" fmla="*/ 2305496 w 12199375"/>
              <a:gd name="connsiteY104" fmla="*/ 294644 h 2500355"/>
              <a:gd name="connsiteX105" fmla="*/ 2284107 w 12199375"/>
              <a:gd name="connsiteY105" fmla="*/ 283581 h 2500355"/>
              <a:gd name="connsiteX106" fmla="*/ 2266405 w 12199375"/>
              <a:gd name="connsiteY106" fmla="*/ 251865 h 2500355"/>
              <a:gd name="connsiteX107" fmla="*/ 2289269 w 12199375"/>
              <a:gd name="connsiteY107" fmla="*/ 215725 h 2500355"/>
              <a:gd name="connsiteX108" fmla="*/ 2426457 w 12199375"/>
              <a:gd name="connsiteY108" fmla="*/ 198760 h 2500355"/>
              <a:gd name="connsiteX109" fmla="*/ 2460385 w 12199375"/>
              <a:gd name="connsiteY109" fmla="*/ 218675 h 2500355"/>
              <a:gd name="connsiteX110" fmla="*/ 2490626 w 12199375"/>
              <a:gd name="connsiteY110" fmla="*/ 187697 h 2500355"/>
              <a:gd name="connsiteX111" fmla="*/ 2530454 w 12199375"/>
              <a:gd name="connsiteY111" fmla="*/ 119103 h 2500355"/>
              <a:gd name="connsiteX112" fmla="*/ 2537830 w 12199375"/>
              <a:gd name="connsiteY112" fmla="*/ 139017 h 2500355"/>
              <a:gd name="connsiteX113" fmla="*/ 2526766 w 12199375"/>
              <a:gd name="connsiteY113" fmla="*/ 180321 h 2500355"/>
              <a:gd name="connsiteX114" fmla="*/ 2509065 w 12199375"/>
              <a:gd name="connsiteY114" fmla="*/ 250390 h 2500355"/>
              <a:gd name="connsiteX115" fmla="*/ 2514965 w 12199375"/>
              <a:gd name="connsiteY115" fmla="*/ 335211 h 2500355"/>
              <a:gd name="connsiteX116" fmla="*/ 2561432 w 12199375"/>
              <a:gd name="connsiteY116" fmla="*/ 366926 h 2500355"/>
              <a:gd name="connsiteX117" fmla="*/ 2630026 w 12199375"/>
              <a:gd name="connsiteY117" fmla="*/ 400117 h 2500355"/>
              <a:gd name="connsiteX118" fmla="*/ 2708946 w 12199375"/>
              <a:gd name="connsiteY118" fmla="*/ 468710 h 2500355"/>
              <a:gd name="connsiteX119" fmla="*/ 2697145 w 12199375"/>
              <a:gd name="connsiteY119" fmla="*/ 505589 h 2500355"/>
              <a:gd name="connsiteX120" fmla="*/ 2638139 w 12199375"/>
              <a:gd name="connsiteY120" fmla="*/ 573445 h 2500355"/>
              <a:gd name="connsiteX121" fmla="*/ 2641089 w 12199375"/>
              <a:gd name="connsiteY121" fmla="*/ 618437 h 2500355"/>
              <a:gd name="connsiteX122" fmla="*/ 2645515 w 12199375"/>
              <a:gd name="connsiteY122" fmla="*/ 707682 h 2500355"/>
              <a:gd name="connsiteX123" fmla="*/ 2644040 w 12199375"/>
              <a:gd name="connsiteY123" fmla="*/ 770376 h 2500355"/>
              <a:gd name="connsiteX124" fmla="*/ 2624863 w 12199375"/>
              <a:gd name="connsiteY124" fmla="*/ 865522 h 2500355"/>
              <a:gd name="connsiteX125" fmla="*/ 2567333 w 12199375"/>
              <a:gd name="connsiteY125" fmla="*/ 912726 h 2500355"/>
              <a:gd name="connsiteX126" fmla="*/ 2529717 w 12199375"/>
              <a:gd name="connsiteY126" fmla="*/ 996071 h 2500355"/>
              <a:gd name="connsiteX127" fmla="*/ 2537830 w 12199375"/>
              <a:gd name="connsiteY127" fmla="*/ 1125146 h 2500355"/>
              <a:gd name="connsiteX128" fmla="*/ 2551844 w 12199375"/>
              <a:gd name="connsiteY128" fmla="*/ 1201115 h 2500355"/>
              <a:gd name="connsiteX129" fmla="*/ 2566595 w 12199375"/>
              <a:gd name="connsiteY129" fmla="*/ 1271184 h 2500355"/>
              <a:gd name="connsiteX130" fmla="*/ 2586509 w 12199375"/>
              <a:gd name="connsiteY130" fmla="*/ 1341991 h 2500355"/>
              <a:gd name="connsiteX131" fmla="*/ 2686081 w 12199375"/>
              <a:gd name="connsiteY131" fmla="*/ 1395096 h 2500355"/>
              <a:gd name="connsiteX132" fmla="*/ 2763526 w 12199375"/>
              <a:gd name="connsiteY132" fmla="*/ 1372231 h 2500355"/>
              <a:gd name="connsiteX133" fmla="*/ 2820318 w 12199375"/>
              <a:gd name="connsiteY133" fmla="*/ 1380344 h 2500355"/>
              <a:gd name="connsiteX134" fmla="*/ 2834332 w 12199375"/>
              <a:gd name="connsiteY134" fmla="*/ 1399521 h 2500355"/>
              <a:gd name="connsiteX135" fmla="*/ 2961932 w 12199375"/>
              <a:gd name="connsiteY135" fmla="*/ 1399521 h 2500355"/>
              <a:gd name="connsiteX136" fmla="*/ 3099119 w 12199375"/>
              <a:gd name="connsiteY136" fmla="*/ 1385507 h 2500355"/>
              <a:gd name="connsiteX137" fmla="*/ 3136735 w 12199375"/>
              <a:gd name="connsiteY137" fmla="*/ 1358955 h 2500355"/>
              <a:gd name="connsiteX138" fmla="*/ 3175089 w 12199375"/>
              <a:gd name="connsiteY138" fmla="*/ 1218817 h 2500355"/>
              <a:gd name="connsiteX139" fmla="*/ 3146324 w 12199375"/>
              <a:gd name="connsiteY139" fmla="*/ 1195215 h 2500355"/>
              <a:gd name="connsiteX140" fmla="*/ 3129360 w 12199375"/>
              <a:gd name="connsiteY140" fmla="*/ 1211441 h 2500355"/>
              <a:gd name="connsiteX141" fmla="*/ 2964144 w 12199375"/>
              <a:gd name="connsiteY141" fmla="*/ 1205541 h 2500355"/>
              <a:gd name="connsiteX142" fmla="*/ 2954556 w 12199375"/>
              <a:gd name="connsiteY142" fmla="*/ 1091218 h 2500355"/>
              <a:gd name="connsiteX143" fmla="*/ 2936854 w 12199375"/>
              <a:gd name="connsiteY143" fmla="*/ 978370 h 2500355"/>
              <a:gd name="connsiteX144" fmla="*/ 2911039 w 12199375"/>
              <a:gd name="connsiteY144" fmla="*/ 893549 h 2500355"/>
              <a:gd name="connsiteX145" fmla="*/ 2899238 w 12199375"/>
              <a:gd name="connsiteY145" fmla="*/ 813892 h 2500355"/>
              <a:gd name="connsiteX146" fmla="*/ 2910302 w 12199375"/>
              <a:gd name="connsiteY146" fmla="*/ 720221 h 2500355"/>
              <a:gd name="connsiteX147" fmla="*/ 2984059 w 12199375"/>
              <a:gd name="connsiteY147" fmla="*/ 583771 h 2500355"/>
              <a:gd name="connsiteX148" fmla="*/ 3019462 w 12199375"/>
              <a:gd name="connsiteY148" fmla="*/ 565332 h 2500355"/>
              <a:gd name="connsiteX149" fmla="*/ 3033476 w 12199375"/>
              <a:gd name="connsiteY149" fmla="*/ 504114 h 2500355"/>
              <a:gd name="connsiteX150" fmla="*/ 3046752 w 12199375"/>
              <a:gd name="connsiteY150" fmla="*/ 425931 h 2500355"/>
              <a:gd name="connsiteX151" fmla="*/ 3032738 w 12199375"/>
              <a:gd name="connsiteY151" fmla="*/ 414130 h 2500355"/>
              <a:gd name="connsiteX152" fmla="*/ 3013561 w 12199375"/>
              <a:gd name="connsiteY152" fmla="*/ 404542 h 2500355"/>
              <a:gd name="connsiteX153" fmla="*/ 3024625 w 12199375"/>
              <a:gd name="connsiteY153" fmla="*/ 385365 h 2500355"/>
              <a:gd name="connsiteX154" fmla="*/ 3027575 w 12199375"/>
              <a:gd name="connsiteY154" fmla="*/ 339636 h 2500355"/>
              <a:gd name="connsiteX155" fmla="*/ 3024625 w 12199375"/>
              <a:gd name="connsiteY155" fmla="*/ 322672 h 2500355"/>
              <a:gd name="connsiteX156" fmla="*/ 3020199 w 12199375"/>
              <a:gd name="connsiteY156" fmla="*/ 251865 h 2500355"/>
              <a:gd name="connsiteX157" fmla="*/ 3048227 w 12199375"/>
              <a:gd name="connsiteY157" fmla="*/ 212774 h 2500355"/>
              <a:gd name="connsiteX158" fmla="*/ 3137473 w 12199375"/>
              <a:gd name="connsiteY158" fmla="*/ 210562 h 2500355"/>
              <a:gd name="connsiteX159" fmla="*/ 3189840 w 12199375"/>
              <a:gd name="connsiteY159" fmla="*/ 278418 h 2500355"/>
              <a:gd name="connsiteX160" fmla="*/ 3213442 w 12199375"/>
              <a:gd name="connsiteY160" fmla="*/ 388315 h 2500355"/>
              <a:gd name="connsiteX161" fmla="*/ 3254009 w 12199375"/>
              <a:gd name="connsiteY161" fmla="*/ 414130 h 2500355"/>
              <a:gd name="connsiteX162" fmla="*/ 3306376 w 12199375"/>
              <a:gd name="connsiteY162" fmla="*/ 439945 h 2500355"/>
              <a:gd name="connsiteX163" fmla="*/ 3381608 w 12199375"/>
              <a:gd name="connsiteY163" fmla="*/ 521078 h 2500355"/>
              <a:gd name="connsiteX164" fmla="*/ 3374232 w 12199375"/>
              <a:gd name="connsiteY164" fmla="*/ 546893 h 2500355"/>
              <a:gd name="connsiteX165" fmla="*/ 3395621 w 12199375"/>
              <a:gd name="connsiteY165" fmla="*/ 571232 h 2500355"/>
              <a:gd name="connsiteX166" fmla="*/ 3417749 w 12199375"/>
              <a:gd name="connsiteY166" fmla="*/ 616961 h 2500355"/>
              <a:gd name="connsiteX167" fmla="*/ 3407423 w 12199375"/>
              <a:gd name="connsiteY167" fmla="*/ 624337 h 2500355"/>
              <a:gd name="connsiteX168" fmla="*/ 3423649 w 12199375"/>
              <a:gd name="connsiteY168" fmla="*/ 631713 h 2500355"/>
              <a:gd name="connsiteX169" fmla="*/ 3449464 w 12199375"/>
              <a:gd name="connsiteY169" fmla="*/ 644252 h 2500355"/>
              <a:gd name="connsiteX170" fmla="*/ 3473066 w 12199375"/>
              <a:gd name="connsiteY170" fmla="*/ 644252 h 2500355"/>
              <a:gd name="connsiteX171" fmla="*/ 3495193 w 12199375"/>
              <a:gd name="connsiteY171" fmla="*/ 631713 h 2500355"/>
              <a:gd name="connsiteX172" fmla="*/ 3526171 w 12199375"/>
              <a:gd name="connsiteY172" fmla="*/ 611799 h 2500355"/>
              <a:gd name="connsiteX173" fmla="*/ 3574113 w 12199375"/>
              <a:gd name="connsiteY173" fmla="*/ 592622 h 2500355"/>
              <a:gd name="connsiteX174" fmla="*/ 3602878 w 12199375"/>
              <a:gd name="connsiteY174" fmla="*/ 586721 h 2500355"/>
              <a:gd name="connsiteX175" fmla="*/ 3625005 w 12199375"/>
              <a:gd name="connsiteY175" fmla="*/ 555006 h 2500355"/>
              <a:gd name="connsiteX176" fmla="*/ 3647132 w 12199375"/>
              <a:gd name="connsiteY176" fmla="*/ 504851 h 2500355"/>
              <a:gd name="connsiteX177" fmla="*/ 3656721 w 12199375"/>
              <a:gd name="connsiteY177" fmla="*/ 470185 h 2500355"/>
              <a:gd name="connsiteX178" fmla="*/ 3653033 w 12199375"/>
              <a:gd name="connsiteY178" fmla="*/ 453959 h 2500355"/>
              <a:gd name="connsiteX179" fmla="*/ 3621317 w 12199375"/>
              <a:gd name="connsiteY179" fmla="*/ 414130 h 2500355"/>
              <a:gd name="connsiteX180" fmla="*/ 3587389 w 12199375"/>
              <a:gd name="connsiteY180" fmla="*/ 380940 h 2500355"/>
              <a:gd name="connsiteX181" fmla="*/ 3583701 w 12199375"/>
              <a:gd name="connsiteY181" fmla="*/ 334473 h 2500355"/>
              <a:gd name="connsiteX182" fmla="*/ 3602878 w 12199375"/>
              <a:gd name="connsiteY182" fmla="*/ 301282 h 2500355"/>
              <a:gd name="connsiteX183" fmla="*/ 3679585 w 12199375"/>
              <a:gd name="connsiteY183" fmla="*/ 262929 h 2500355"/>
              <a:gd name="connsiteX184" fmla="*/ 3754817 w 12199375"/>
              <a:gd name="connsiteY184" fmla="*/ 293907 h 2500355"/>
              <a:gd name="connsiteX185" fmla="*/ 3796121 w 12199375"/>
              <a:gd name="connsiteY185" fmla="*/ 324885 h 2500355"/>
              <a:gd name="connsiteX186" fmla="*/ 3779157 w 12199375"/>
              <a:gd name="connsiteY186" fmla="*/ 338161 h 2500355"/>
              <a:gd name="connsiteX187" fmla="*/ 3771044 w 12199375"/>
              <a:gd name="connsiteY187" fmla="*/ 431832 h 2500355"/>
              <a:gd name="connsiteX188" fmla="*/ 3827837 w 12199375"/>
              <a:gd name="connsiteY188" fmla="*/ 431832 h 2500355"/>
              <a:gd name="connsiteX189" fmla="*/ 3835212 w 12199375"/>
              <a:gd name="connsiteY189" fmla="*/ 294644 h 2500355"/>
              <a:gd name="connsiteX190" fmla="*/ 3842588 w 12199375"/>
              <a:gd name="connsiteY190" fmla="*/ 160407 h 2500355"/>
              <a:gd name="connsiteX191" fmla="*/ 3866928 w 12199375"/>
              <a:gd name="connsiteY191" fmla="*/ 167045 h 2500355"/>
              <a:gd name="connsiteX192" fmla="*/ 3886842 w 12199375"/>
              <a:gd name="connsiteY192" fmla="*/ 178109 h 2500355"/>
              <a:gd name="connsiteX193" fmla="*/ 3889055 w 12199375"/>
              <a:gd name="connsiteY193" fmla="*/ 327835 h 2500355"/>
              <a:gd name="connsiteX194" fmla="*/ 3906756 w 12199375"/>
              <a:gd name="connsiteY194" fmla="*/ 475348 h 2500355"/>
              <a:gd name="connsiteX195" fmla="*/ 3931096 w 12199375"/>
              <a:gd name="connsiteY195" fmla="*/ 438470 h 2500355"/>
              <a:gd name="connsiteX196" fmla="*/ 3979775 w 12199375"/>
              <a:gd name="connsiteY196" fmla="*/ 360288 h 2500355"/>
              <a:gd name="connsiteX197" fmla="*/ 3979038 w 12199375"/>
              <a:gd name="connsiteY197" fmla="*/ 306445 h 2500355"/>
              <a:gd name="connsiteX198" fmla="*/ 4069759 w 12199375"/>
              <a:gd name="connsiteY198" fmla="*/ 153769 h 2500355"/>
              <a:gd name="connsiteX199" fmla="*/ 4114750 w 12199375"/>
              <a:gd name="connsiteY199" fmla="*/ 262191 h 2500355"/>
              <a:gd name="connsiteX200" fmla="*/ 4114750 w 12199375"/>
              <a:gd name="connsiteY200" fmla="*/ 297595 h 2500355"/>
              <a:gd name="connsiteX201" fmla="*/ 4238662 w 12199375"/>
              <a:gd name="connsiteY201" fmla="*/ 364713 h 2500355"/>
              <a:gd name="connsiteX202" fmla="*/ 4263002 w 12199375"/>
              <a:gd name="connsiteY202" fmla="*/ 396429 h 2500355"/>
              <a:gd name="connsiteX203" fmla="*/ 4277753 w 12199375"/>
              <a:gd name="connsiteY203" fmla="*/ 440683 h 2500355"/>
              <a:gd name="connsiteX204" fmla="*/ 4293242 w 12199375"/>
              <a:gd name="connsiteY204" fmla="*/ 482724 h 2500355"/>
              <a:gd name="connsiteX205" fmla="*/ 4308731 w 12199375"/>
              <a:gd name="connsiteY205" fmla="*/ 513702 h 2500355"/>
              <a:gd name="connsiteX206" fmla="*/ 4319057 w 12199375"/>
              <a:gd name="connsiteY206" fmla="*/ 539517 h 2500355"/>
              <a:gd name="connsiteX207" fmla="*/ 4333071 w 12199375"/>
              <a:gd name="connsiteY207" fmla="*/ 580821 h 2500355"/>
              <a:gd name="connsiteX208" fmla="*/ 4342659 w 12199375"/>
              <a:gd name="connsiteY208" fmla="*/ 611799 h 2500355"/>
              <a:gd name="connsiteX209" fmla="*/ 4348560 w 12199375"/>
              <a:gd name="connsiteY209" fmla="*/ 627287 h 2500355"/>
              <a:gd name="connsiteX210" fmla="*/ 4387651 w 12199375"/>
              <a:gd name="connsiteY210" fmla="*/ 734972 h 2500355"/>
              <a:gd name="connsiteX211" fmla="*/ 4403140 w 12199375"/>
              <a:gd name="connsiteY211" fmla="*/ 804304 h 2500355"/>
              <a:gd name="connsiteX212" fmla="*/ 4403140 w 12199375"/>
              <a:gd name="connsiteY212" fmla="*/ 890599 h 2500355"/>
              <a:gd name="connsiteX213" fmla="*/ 4392814 w 12199375"/>
              <a:gd name="connsiteY213" fmla="*/ 920840 h 2500355"/>
              <a:gd name="connsiteX214" fmla="*/ 4364786 w 12199375"/>
              <a:gd name="connsiteY214" fmla="*/ 940016 h 2500355"/>
              <a:gd name="connsiteX215" fmla="*/ 4337496 w 12199375"/>
              <a:gd name="connsiteY215" fmla="*/ 937804 h 2500355"/>
              <a:gd name="connsiteX216" fmla="*/ 4336021 w 12199375"/>
              <a:gd name="connsiteY216" fmla="*/ 900925 h 2500355"/>
              <a:gd name="connsiteX217" fmla="*/ 4314632 w 12199375"/>
              <a:gd name="connsiteY217" fmla="*/ 756362 h 2500355"/>
              <a:gd name="connsiteX218" fmla="*/ 4304306 w 12199375"/>
              <a:gd name="connsiteY218" fmla="*/ 765950 h 2500355"/>
              <a:gd name="connsiteX219" fmla="*/ 4268902 w 12199375"/>
              <a:gd name="connsiteY219" fmla="*/ 808729 h 2500355"/>
              <a:gd name="connsiteX220" fmla="*/ 4234974 w 12199375"/>
              <a:gd name="connsiteY220" fmla="*/ 878798 h 2500355"/>
              <a:gd name="connsiteX221" fmla="*/ 4209159 w 12199375"/>
              <a:gd name="connsiteY221" fmla="*/ 939279 h 2500355"/>
              <a:gd name="connsiteX222" fmla="*/ 4173756 w 12199375"/>
              <a:gd name="connsiteY222" fmla="*/ 1013035 h 2500355"/>
              <a:gd name="connsiteX223" fmla="*/ 4195883 w 12199375"/>
              <a:gd name="connsiteY223" fmla="*/ 1105231 h 2500355"/>
              <a:gd name="connsiteX224" fmla="*/ 4226861 w 12199375"/>
              <a:gd name="connsiteY224" fmla="*/ 1197427 h 2500355"/>
              <a:gd name="connsiteX225" fmla="*/ 4246775 w 12199375"/>
              <a:gd name="connsiteY225" fmla="*/ 1278560 h 2500355"/>
              <a:gd name="connsiteX226" fmla="*/ 4257101 w 12199375"/>
              <a:gd name="connsiteY226" fmla="*/ 1391408 h 2500355"/>
              <a:gd name="connsiteX227" fmla="*/ 4245300 w 12199375"/>
              <a:gd name="connsiteY227" fmla="*/ 1415748 h 2500355"/>
              <a:gd name="connsiteX228" fmla="*/ 4288079 w 12199375"/>
              <a:gd name="connsiteY228" fmla="*/ 1426074 h 2500355"/>
              <a:gd name="connsiteX229" fmla="*/ 4427480 w 12199375"/>
              <a:gd name="connsiteY229" fmla="*/ 1402471 h 2500355"/>
              <a:gd name="connsiteX230" fmla="*/ 4473946 w 12199375"/>
              <a:gd name="connsiteY230" fmla="*/ 1396571 h 2500355"/>
              <a:gd name="connsiteX231" fmla="*/ 4508612 w 12199375"/>
              <a:gd name="connsiteY231" fmla="*/ 1385507 h 2500355"/>
              <a:gd name="connsiteX232" fmla="*/ 4565405 w 12199375"/>
              <a:gd name="connsiteY232" fmla="*/ 1370018 h 2500355"/>
              <a:gd name="connsiteX233" fmla="*/ 4619985 w 12199375"/>
              <a:gd name="connsiteY233" fmla="*/ 1378869 h 2500355"/>
              <a:gd name="connsiteX234" fmla="*/ 4637686 w 12199375"/>
              <a:gd name="connsiteY234" fmla="*/ 1375919 h 2500355"/>
              <a:gd name="connsiteX235" fmla="*/ 4690054 w 12199375"/>
              <a:gd name="connsiteY235" fmla="*/ 1360430 h 2500355"/>
              <a:gd name="connsiteX236" fmla="*/ 4741683 w 12199375"/>
              <a:gd name="connsiteY236" fmla="*/ 1349367 h 2500355"/>
              <a:gd name="connsiteX237" fmla="*/ 4791100 w 12199375"/>
              <a:gd name="connsiteY237" fmla="*/ 1330927 h 2500355"/>
              <a:gd name="connsiteX238" fmla="*/ 4863382 w 12199375"/>
              <a:gd name="connsiteY238" fmla="*/ 1310275 h 2500355"/>
              <a:gd name="connsiteX239" fmla="*/ 4927551 w 12199375"/>
              <a:gd name="connsiteY239" fmla="*/ 1331665 h 2500355"/>
              <a:gd name="connsiteX240" fmla="*/ 4993194 w 12199375"/>
              <a:gd name="connsiteY240" fmla="*/ 1348629 h 2500355"/>
              <a:gd name="connsiteX241" fmla="*/ 5015321 w 12199375"/>
              <a:gd name="connsiteY241" fmla="*/ 1340516 h 2500355"/>
              <a:gd name="connsiteX242" fmla="*/ 5005733 w 12199375"/>
              <a:gd name="connsiteY242" fmla="*/ 1252008 h 2500355"/>
              <a:gd name="connsiteX243" fmla="*/ 4982868 w 12199375"/>
              <a:gd name="connsiteY243" fmla="*/ 1173825 h 2500355"/>
              <a:gd name="connsiteX244" fmla="*/ 4943039 w 12199375"/>
              <a:gd name="connsiteY244" fmla="*/ 1117770 h 2500355"/>
              <a:gd name="connsiteX245" fmla="*/ 4886984 w 12199375"/>
              <a:gd name="connsiteY245" fmla="*/ 957718 h 2500355"/>
              <a:gd name="connsiteX246" fmla="*/ 4848631 w 12199375"/>
              <a:gd name="connsiteY246" fmla="*/ 848558 h 2500355"/>
              <a:gd name="connsiteX247" fmla="*/ 4829454 w 12199375"/>
              <a:gd name="connsiteY247" fmla="*/ 875110 h 2500355"/>
              <a:gd name="connsiteX248" fmla="*/ 4786675 w 12199375"/>
              <a:gd name="connsiteY248" fmla="*/ 899450 h 2500355"/>
              <a:gd name="connsiteX249" fmla="*/ 4773399 w 12199375"/>
              <a:gd name="connsiteY249" fmla="*/ 822743 h 2500355"/>
              <a:gd name="connsiteX250" fmla="*/ 4791838 w 12199375"/>
              <a:gd name="connsiteY250" fmla="*/ 692193 h 2500355"/>
              <a:gd name="connsiteX251" fmla="*/ 4802901 w 12199375"/>
              <a:gd name="connsiteY251" fmla="*/ 572707 h 2500355"/>
              <a:gd name="connsiteX252" fmla="*/ 4814703 w 12199375"/>
              <a:gd name="connsiteY252" fmla="*/ 511489 h 2500355"/>
              <a:gd name="connsiteX253" fmla="*/ 4827979 w 12199375"/>
              <a:gd name="connsiteY253" fmla="*/ 456172 h 2500355"/>
              <a:gd name="connsiteX254" fmla="*/ 4851581 w 12199375"/>
              <a:gd name="connsiteY254" fmla="*/ 367664 h 2500355"/>
              <a:gd name="connsiteX255" fmla="*/ 4846418 w 12199375"/>
              <a:gd name="connsiteY255" fmla="*/ 342586 h 2500355"/>
              <a:gd name="connsiteX256" fmla="*/ 4835355 w 12199375"/>
              <a:gd name="connsiteY256" fmla="*/ 317509 h 2500355"/>
              <a:gd name="connsiteX257" fmla="*/ 4826504 w 12199375"/>
              <a:gd name="connsiteY257" fmla="*/ 288006 h 2500355"/>
              <a:gd name="connsiteX258" fmla="*/ 4819866 w 12199375"/>
              <a:gd name="connsiteY258" fmla="*/ 248915 h 2500355"/>
              <a:gd name="connsiteX259" fmla="*/ 4809540 w 12199375"/>
              <a:gd name="connsiteY259" fmla="*/ 204661 h 2500355"/>
              <a:gd name="connsiteX260" fmla="*/ 4811015 w 12199375"/>
              <a:gd name="connsiteY260" fmla="*/ 185484 h 2500355"/>
              <a:gd name="connsiteX261" fmla="*/ 4847893 w 12199375"/>
              <a:gd name="connsiteY261" fmla="*/ 163357 h 2500355"/>
              <a:gd name="connsiteX262" fmla="*/ 4990981 w 12199375"/>
              <a:gd name="connsiteY262" fmla="*/ 225313 h 2500355"/>
              <a:gd name="connsiteX263" fmla="*/ 4998357 w 12199375"/>
              <a:gd name="connsiteY263" fmla="*/ 253340 h 2500355"/>
              <a:gd name="connsiteX264" fmla="*/ 4990981 w 12199375"/>
              <a:gd name="connsiteY264" fmla="*/ 279155 h 2500355"/>
              <a:gd name="connsiteX265" fmla="*/ 4976230 w 12199375"/>
              <a:gd name="connsiteY265" fmla="*/ 285056 h 2500355"/>
              <a:gd name="connsiteX266" fmla="*/ 5015321 w 12199375"/>
              <a:gd name="connsiteY266" fmla="*/ 318246 h 2500355"/>
              <a:gd name="connsiteX267" fmla="*/ 5069901 w 12199375"/>
              <a:gd name="connsiteY267" fmla="*/ 349962 h 2500355"/>
              <a:gd name="connsiteX268" fmla="*/ 5293384 w 12199375"/>
              <a:gd name="connsiteY268" fmla="*/ 381677 h 2500355"/>
              <a:gd name="connsiteX269" fmla="*/ 5317724 w 12199375"/>
              <a:gd name="connsiteY269" fmla="*/ 406755 h 2500355"/>
              <a:gd name="connsiteX270" fmla="*/ 5373042 w 12199375"/>
              <a:gd name="connsiteY270" fmla="*/ 476086 h 2500355"/>
              <a:gd name="connsiteX271" fmla="*/ 5443848 w 12199375"/>
              <a:gd name="connsiteY271" fmla="*/ 562382 h 2500355"/>
              <a:gd name="connsiteX272" fmla="*/ 5482939 w 12199375"/>
              <a:gd name="connsiteY272" fmla="*/ 603685 h 2500355"/>
              <a:gd name="connsiteX273" fmla="*/ 5522030 w 12199375"/>
              <a:gd name="connsiteY273" fmla="*/ 550580 h 2500355"/>
              <a:gd name="connsiteX274" fmla="*/ 5501378 w 12199375"/>
              <a:gd name="connsiteY274" fmla="*/ 540992 h 2500355"/>
              <a:gd name="connsiteX275" fmla="*/ 5480727 w 12199375"/>
              <a:gd name="connsiteY275" fmla="*/ 536567 h 2500355"/>
              <a:gd name="connsiteX276" fmla="*/ 5483677 w 12199375"/>
              <a:gd name="connsiteY276" fmla="*/ 479774 h 2500355"/>
              <a:gd name="connsiteX277" fmla="*/ 5531619 w 12199375"/>
              <a:gd name="connsiteY277" fmla="*/ 304233 h 2500355"/>
              <a:gd name="connsiteX278" fmla="*/ 5559646 w 12199375"/>
              <a:gd name="connsiteY278" fmla="*/ 246702 h 2500355"/>
              <a:gd name="connsiteX279" fmla="*/ 5545632 w 12199375"/>
              <a:gd name="connsiteY279" fmla="*/ 220150 h 2500355"/>
              <a:gd name="connsiteX280" fmla="*/ 5510229 w 12199375"/>
              <a:gd name="connsiteY280" fmla="*/ 186959 h 2500355"/>
              <a:gd name="connsiteX281" fmla="*/ 5474088 w 12199375"/>
              <a:gd name="connsiteY281" fmla="*/ 153769 h 2500355"/>
              <a:gd name="connsiteX282" fmla="*/ 5426884 w 12199375"/>
              <a:gd name="connsiteY282" fmla="*/ 110990 h 2500355"/>
              <a:gd name="connsiteX283" fmla="*/ 5462287 w 12199375"/>
              <a:gd name="connsiteY283" fmla="*/ 68948 h 2500355"/>
              <a:gd name="connsiteX284" fmla="*/ 5635616 w 12199375"/>
              <a:gd name="connsiteY284" fmla="*/ 82225 h 2500355"/>
              <a:gd name="connsiteX285" fmla="*/ 5659218 w 12199375"/>
              <a:gd name="connsiteY285" fmla="*/ 145656 h 2500355"/>
              <a:gd name="connsiteX286" fmla="*/ 5684295 w 12199375"/>
              <a:gd name="connsiteY286" fmla="*/ 192860 h 2500355"/>
              <a:gd name="connsiteX287" fmla="*/ 5758052 w 12199375"/>
              <a:gd name="connsiteY287" fmla="*/ 400117 h 2500355"/>
              <a:gd name="connsiteX288" fmla="*/ 5785342 w 12199375"/>
              <a:gd name="connsiteY288" fmla="*/ 555006 h 2500355"/>
              <a:gd name="connsiteX289" fmla="*/ 5833284 w 12199375"/>
              <a:gd name="connsiteY289" fmla="*/ 676705 h 2500355"/>
              <a:gd name="connsiteX290" fmla="*/ 5842872 w 12199375"/>
              <a:gd name="connsiteY290" fmla="*/ 757837 h 2500355"/>
              <a:gd name="connsiteX291" fmla="*/ 5823696 w 12199375"/>
              <a:gd name="connsiteY291" fmla="*/ 794715 h 2500355"/>
              <a:gd name="connsiteX292" fmla="*/ 5806732 w 12199375"/>
              <a:gd name="connsiteY292" fmla="*/ 833069 h 2500355"/>
              <a:gd name="connsiteX293" fmla="*/ 5803044 w 12199375"/>
              <a:gd name="connsiteY293" fmla="*/ 875848 h 2500355"/>
              <a:gd name="connsiteX294" fmla="*/ 5791243 w 12199375"/>
              <a:gd name="connsiteY294" fmla="*/ 1001972 h 2500355"/>
              <a:gd name="connsiteX295" fmla="*/ 5798618 w 12199375"/>
              <a:gd name="connsiteY295" fmla="*/ 1064665 h 2500355"/>
              <a:gd name="connsiteX296" fmla="*/ 5855411 w 12199375"/>
              <a:gd name="connsiteY296" fmla="*/ 1272659 h 2500355"/>
              <a:gd name="connsiteX297" fmla="*/ 5936544 w 12199375"/>
              <a:gd name="connsiteY297" fmla="*/ 1332402 h 2500355"/>
              <a:gd name="connsiteX298" fmla="*/ 6140113 w 12199375"/>
              <a:gd name="connsiteY298" fmla="*/ 1348629 h 2500355"/>
              <a:gd name="connsiteX299" fmla="*/ 6356220 w 12199375"/>
              <a:gd name="connsiteY299" fmla="*/ 1347891 h 2500355"/>
              <a:gd name="connsiteX300" fmla="*/ 6378347 w 12199375"/>
              <a:gd name="connsiteY300" fmla="*/ 1326502 h 2500355"/>
              <a:gd name="connsiteX301" fmla="*/ 6365071 w 12199375"/>
              <a:gd name="connsiteY301" fmla="*/ 1195952 h 2500355"/>
              <a:gd name="connsiteX302" fmla="*/ 6353270 w 12199375"/>
              <a:gd name="connsiteY302" fmla="*/ 1124408 h 2500355"/>
              <a:gd name="connsiteX303" fmla="*/ 6331880 w 12199375"/>
              <a:gd name="connsiteY303" fmla="*/ 1064665 h 2500355"/>
              <a:gd name="connsiteX304" fmla="*/ 6331142 w 12199375"/>
              <a:gd name="connsiteY304" fmla="*/ 905351 h 2500355"/>
              <a:gd name="connsiteX305" fmla="*/ 6339993 w 12199375"/>
              <a:gd name="connsiteY305" fmla="*/ 833069 h 2500355"/>
              <a:gd name="connsiteX306" fmla="*/ 6300165 w 12199375"/>
              <a:gd name="connsiteY306" fmla="*/ 813155 h 2500355"/>
              <a:gd name="connsiteX307" fmla="*/ 6273612 w 12199375"/>
              <a:gd name="connsiteY307" fmla="*/ 797666 h 2500355"/>
              <a:gd name="connsiteX308" fmla="*/ 6270662 w 12199375"/>
              <a:gd name="connsiteY308" fmla="*/ 757837 h 2500355"/>
              <a:gd name="connsiteX309" fmla="*/ 6233046 w 12199375"/>
              <a:gd name="connsiteY309" fmla="*/ 732022 h 2500355"/>
              <a:gd name="connsiteX310" fmla="*/ 6181416 w 12199375"/>
              <a:gd name="connsiteY310" fmla="*/ 754887 h 2500355"/>
              <a:gd name="connsiteX311" fmla="*/ 6138637 w 12199375"/>
              <a:gd name="connsiteY311" fmla="*/ 753412 h 2500355"/>
              <a:gd name="connsiteX312" fmla="*/ 6154864 w 12199375"/>
              <a:gd name="connsiteY312" fmla="*/ 695881 h 2500355"/>
              <a:gd name="connsiteX313" fmla="*/ 6200593 w 12199375"/>
              <a:gd name="connsiteY313" fmla="*/ 639089 h 2500355"/>
              <a:gd name="connsiteX314" fmla="*/ 6220507 w 12199375"/>
              <a:gd name="connsiteY314" fmla="*/ 587459 h 2500355"/>
              <a:gd name="connsiteX315" fmla="*/ 6199118 w 12199375"/>
              <a:gd name="connsiteY315" fmla="*/ 409705 h 2500355"/>
              <a:gd name="connsiteX316" fmla="*/ 6224195 w 12199375"/>
              <a:gd name="connsiteY316" fmla="*/ 374302 h 2500355"/>
              <a:gd name="connsiteX317" fmla="*/ 6264761 w 12199375"/>
              <a:gd name="connsiteY317" fmla="*/ 337423 h 2500355"/>
              <a:gd name="connsiteX318" fmla="*/ 6279513 w 12199375"/>
              <a:gd name="connsiteY318" fmla="*/ 262929 h 2500355"/>
              <a:gd name="connsiteX319" fmla="*/ 6263286 w 12199375"/>
              <a:gd name="connsiteY319" fmla="*/ 218675 h 2500355"/>
              <a:gd name="connsiteX320" fmla="*/ 6217557 w 12199375"/>
              <a:gd name="connsiteY320" fmla="*/ 157457 h 2500355"/>
              <a:gd name="connsiteX321" fmla="*/ 6188055 w 12199375"/>
              <a:gd name="connsiteY321" fmla="*/ 136805 h 2500355"/>
              <a:gd name="connsiteX322" fmla="*/ 6158552 w 12199375"/>
              <a:gd name="connsiteY322" fmla="*/ 118366 h 2500355"/>
              <a:gd name="connsiteX323" fmla="*/ 6226408 w 12199375"/>
              <a:gd name="connsiteY323" fmla="*/ 15844 h 2500355"/>
              <a:gd name="connsiteX324" fmla="*/ 6328930 w 12199375"/>
              <a:gd name="connsiteY324" fmla="*/ 22482 h 2500355"/>
              <a:gd name="connsiteX325" fmla="*/ 6377609 w 12199375"/>
              <a:gd name="connsiteY325" fmla="*/ 56410 h 2500355"/>
              <a:gd name="connsiteX326" fmla="*/ 6383510 w 12199375"/>
              <a:gd name="connsiteY326" fmla="*/ 99926 h 2500355"/>
              <a:gd name="connsiteX327" fmla="*/ 6365071 w 12199375"/>
              <a:gd name="connsiteY327" fmla="*/ 125741 h 2500355"/>
              <a:gd name="connsiteX328" fmla="*/ 6424076 w 12199375"/>
              <a:gd name="connsiteY328" fmla="*/ 187697 h 2500355"/>
              <a:gd name="connsiteX329" fmla="*/ 6539137 w 12199375"/>
              <a:gd name="connsiteY329" fmla="*/ 420768 h 2500355"/>
              <a:gd name="connsiteX330" fmla="*/ 6553888 w 12199375"/>
              <a:gd name="connsiteY330" fmla="*/ 486412 h 2500355"/>
              <a:gd name="connsiteX331" fmla="*/ 6564214 w 12199375"/>
              <a:gd name="connsiteY331" fmla="*/ 538042 h 2500355"/>
              <a:gd name="connsiteX332" fmla="*/ 6572327 w 12199375"/>
              <a:gd name="connsiteY332" fmla="*/ 576395 h 2500355"/>
              <a:gd name="connsiteX333" fmla="*/ 6586341 w 12199375"/>
              <a:gd name="connsiteY333" fmla="*/ 734235 h 2500355"/>
              <a:gd name="connsiteX334" fmla="*/ 6599617 w 12199375"/>
              <a:gd name="connsiteY334" fmla="*/ 756362 h 2500355"/>
              <a:gd name="connsiteX335" fmla="*/ 6711728 w 12199375"/>
              <a:gd name="connsiteY335" fmla="*/ 857409 h 2500355"/>
              <a:gd name="connsiteX336" fmla="*/ 6700664 w 12199375"/>
              <a:gd name="connsiteY336" fmla="*/ 859621 h 2500355"/>
              <a:gd name="connsiteX337" fmla="*/ 6678537 w 12199375"/>
              <a:gd name="connsiteY337" fmla="*/ 859621 h 2500355"/>
              <a:gd name="connsiteX338" fmla="*/ 6667474 w 12199375"/>
              <a:gd name="connsiteY338" fmla="*/ 877323 h 2500355"/>
              <a:gd name="connsiteX339" fmla="*/ 6618794 w 12199375"/>
              <a:gd name="connsiteY339" fmla="*/ 917152 h 2500355"/>
              <a:gd name="connsiteX340" fmla="*/ 6623957 w 12199375"/>
              <a:gd name="connsiteY340" fmla="*/ 985008 h 2500355"/>
              <a:gd name="connsiteX341" fmla="*/ 6645347 w 12199375"/>
              <a:gd name="connsiteY341" fmla="*/ 1095643 h 2500355"/>
              <a:gd name="connsiteX342" fmla="*/ 6660098 w 12199375"/>
              <a:gd name="connsiteY342" fmla="*/ 1213654 h 2500355"/>
              <a:gd name="connsiteX343" fmla="*/ 6610681 w 12199375"/>
              <a:gd name="connsiteY343" fmla="*/ 1272659 h 2500355"/>
              <a:gd name="connsiteX344" fmla="*/ 6570115 w 12199375"/>
              <a:gd name="connsiteY344" fmla="*/ 1272659 h 2500355"/>
              <a:gd name="connsiteX345" fmla="*/ 6573803 w 12199375"/>
              <a:gd name="connsiteY345" fmla="*/ 1316914 h 2500355"/>
              <a:gd name="connsiteX346" fmla="*/ 6646822 w 12199375"/>
              <a:gd name="connsiteY346" fmla="*/ 1399521 h 2500355"/>
              <a:gd name="connsiteX347" fmla="*/ 6724266 w 12199375"/>
              <a:gd name="connsiteY347" fmla="*/ 1385507 h 2500355"/>
              <a:gd name="connsiteX348" fmla="*/ 6771471 w 12199375"/>
              <a:gd name="connsiteY348" fmla="*/ 1377394 h 2500355"/>
              <a:gd name="connsiteX349" fmla="*/ 6829001 w 12199375"/>
              <a:gd name="connsiteY349" fmla="*/ 1438612 h 2500355"/>
              <a:gd name="connsiteX350" fmla="*/ 6868092 w 12199375"/>
              <a:gd name="connsiteY350" fmla="*/ 1451888 h 2500355"/>
              <a:gd name="connsiteX351" fmla="*/ 6920460 w 12199375"/>
              <a:gd name="connsiteY351" fmla="*/ 1428286 h 2500355"/>
              <a:gd name="connsiteX352" fmla="*/ 6957338 w 12199375"/>
              <a:gd name="connsiteY352" fmla="*/ 1386983 h 2500355"/>
              <a:gd name="connsiteX353" fmla="*/ 7014131 w 12199375"/>
              <a:gd name="connsiteY353" fmla="*/ 1310275 h 2500355"/>
              <a:gd name="connsiteX354" fmla="*/ 7003067 w 12199375"/>
              <a:gd name="connsiteY354" fmla="*/ 1228405 h 2500355"/>
              <a:gd name="connsiteX355" fmla="*/ 6987578 w 12199375"/>
              <a:gd name="connsiteY355" fmla="*/ 1157599 h 2500355"/>
              <a:gd name="connsiteX356" fmla="*/ 6957338 w 12199375"/>
              <a:gd name="connsiteY356" fmla="*/ 1113345 h 2500355"/>
              <a:gd name="connsiteX357" fmla="*/ 6935211 w 12199375"/>
              <a:gd name="connsiteY357" fmla="*/ 1058765 h 2500355"/>
              <a:gd name="connsiteX358" fmla="*/ 6954387 w 12199375"/>
              <a:gd name="connsiteY358" fmla="*/ 990171 h 2500355"/>
              <a:gd name="connsiteX359" fmla="*/ 6950700 w 12199375"/>
              <a:gd name="connsiteY359" fmla="*/ 885436 h 2500355"/>
              <a:gd name="connsiteX360" fmla="*/ 6933736 w 12199375"/>
              <a:gd name="connsiteY360" fmla="*/ 823481 h 2500355"/>
              <a:gd name="connsiteX361" fmla="*/ 6935948 w 12199375"/>
              <a:gd name="connsiteY361" fmla="*/ 789552 h 2500355"/>
              <a:gd name="connsiteX362" fmla="*/ 6910133 w 12199375"/>
              <a:gd name="connsiteY362" fmla="*/ 789552 h 2500355"/>
              <a:gd name="connsiteX363" fmla="*/ 6831951 w 12199375"/>
              <a:gd name="connsiteY363" fmla="*/ 845608 h 2500355"/>
              <a:gd name="connsiteX364" fmla="*/ 6789910 w 12199375"/>
              <a:gd name="connsiteY364" fmla="*/ 851508 h 2500355"/>
              <a:gd name="connsiteX365" fmla="*/ 6821625 w 12199375"/>
              <a:gd name="connsiteY365" fmla="*/ 779964 h 2500355"/>
              <a:gd name="connsiteX366" fmla="*/ 6859979 w 12199375"/>
              <a:gd name="connsiteY366" fmla="*/ 729072 h 2500355"/>
              <a:gd name="connsiteX367" fmla="*/ 6884319 w 12199375"/>
              <a:gd name="connsiteY367" fmla="*/ 688506 h 2500355"/>
              <a:gd name="connsiteX368" fmla="*/ 6891694 w 12199375"/>
              <a:gd name="connsiteY368" fmla="*/ 563119 h 2500355"/>
              <a:gd name="connsiteX369" fmla="*/ 6891694 w 12199375"/>
              <a:gd name="connsiteY369" fmla="*/ 439208 h 2500355"/>
              <a:gd name="connsiteX370" fmla="*/ 6918984 w 12199375"/>
              <a:gd name="connsiteY370" fmla="*/ 428144 h 2500355"/>
              <a:gd name="connsiteX371" fmla="*/ 6951437 w 12199375"/>
              <a:gd name="connsiteY371" fmla="*/ 391266 h 2500355"/>
              <a:gd name="connsiteX372" fmla="*/ 6969877 w 12199375"/>
              <a:gd name="connsiteY372" fmla="*/ 339636 h 2500355"/>
              <a:gd name="connsiteX373" fmla="*/ 6958075 w 12199375"/>
              <a:gd name="connsiteY373" fmla="*/ 291694 h 2500355"/>
              <a:gd name="connsiteX374" fmla="*/ 6932260 w 12199375"/>
              <a:gd name="connsiteY374" fmla="*/ 265879 h 2500355"/>
              <a:gd name="connsiteX375" fmla="*/ 6924885 w 12199375"/>
              <a:gd name="connsiteY375" fmla="*/ 246702 h 2500355"/>
              <a:gd name="connsiteX376" fmla="*/ 6917509 w 12199375"/>
              <a:gd name="connsiteY376" fmla="*/ 229738 h 2500355"/>
              <a:gd name="connsiteX377" fmla="*/ 6888006 w 12199375"/>
              <a:gd name="connsiteY377" fmla="*/ 204661 h 2500355"/>
              <a:gd name="connsiteX378" fmla="*/ 6858504 w 12199375"/>
              <a:gd name="connsiteY378" fmla="*/ 182534 h 2500355"/>
              <a:gd name="connsiteX379" fmla="*/ 6897595 w 12199375"/>
              <a:gd name="connsiteY379" fmla="*/ 128692 h 2500355"/>
              <a:gd name="connsiteX380" fmla="*/ 6936686 w 12199375"/>
              <a:gd name="connsiteY380" fmla="*/ 85175 h 2500355"/>
              <a:gd name="connsiteX381" fmla="*/ 7034045 w 12199375"/>
              <a:gd name="connsiteY381" fmla="*/ 85175 h 2500355"/>
              <a:gd name="connsiteX382" fmla="*/ 7076824 w 12199375"/>
              <a:gd name="connsiteY382" fmla="*/ 125004 h 2500355"/>
              <a:gd name="connsiteX383" fmla="*/ 7119603 w 12199375"/>
              <a:gd name="connsiteY383" fmla="*/ 175896 h 2500355"/>
              <a:gd name="connsiteX384" fmla="*/ 7095263 w 12199375"/>
              <a:gd name="connsiteY384" fmla="*/ 197285 h 2500355"/>
              <a:gd name="connsiteX385" fmla="*/ 7081987 w 12199375"/>
              <a:gd name="connsiteY385" fmla="*/ 244490 h 2500355"/>
              <a:gd name="connsiteX386" fmla="*/ 7093050 w 12199375"/>
              <a:gd name="connsiteY386" fmla="*/ 259241 h 2500355"/>
              <a:gd name="connsiteX387" fmla="*/ 7126241 w 12199375"/>
              <a:gd name="connsiteY387" fmla="*/ 297595 h 2500355"/>
              <a:gd name="connsiteX388" fmla="*/ 7203685 w 12199375"/>
              <a:gd name="connsiteY388" fmla="*/ 399379 h 2500355"/>
              <a:gd name="connsiteX389" fmla="*/ 7275967 w 12199375"/>
              <a:gd name="connsiteY389" fmla="*/ 542467 h 2500355"/>
              <a:gd name="connsiteX390" fmla="*/ 7292194 w 12199375"/>
              <a:gd name="connsiteY390" fmla="*/ 585984 h 2500355"/>
              <a:gd name="connsiteX391" fmla="*/ 7310633 w 12199375"/>
              <a:gd name="connsiteY391" fmla="*/ 623600 h 2500355"/>
              <a:gd name="connsiteX392" fmla="*/ 7329072 w 12199375"/>
              <a:gd name="connsiteY392" fmla="*/ 644989 h 2500355"/>
              <a:gd name="connsiteX393" fmla="*/ 7268592 w 12199375"/>
              <a:gd name="connsiteY393" fmla="*/ 736448 h 2500355"/>
              <a:gd name="connsiteX394" fmla="*/ 7240564 w 12199375"/>
              <a:gd name="connsiteY394" fmla="*/ 875110 h 2500355"/>
              <a:gd name="connsiteX395" fmla="*/ 7225075 w 12199375"/>
              <a:gd name="connsiteY395" fmla="*/ 996809 h 2500355"/>
              <a:gd name="connsiteX396" fmla="*/ 7194097 w 12199375"/>
              <a:gd name="connsiteY396" fmla="*/ 1004185 h 2500355"/>
              <a:gd name="connsiteX397" fmla="*/ 7163857 w 12199375"/>
              <a:gd name="connsiteY397" fmla="*/ 1040326 h 2500355"/>
              <a:gd name="connsiteX398" fmla="*/ 7164594 w 12199375"/>
              <a:gd name="connsiteY398" fmla="*/ 1103019 h 2500355"/>
              <a:gd name="connsiteX399" fmla="*/ 7196310 w 12199375"/>
              <a:gd name="connsiteY399" fmla="*/ 1266021 h 2500355"/>
              <a:gd name="connsiteX400" fmla="*/ 7227288 w 12199375"/>
              <a:gd name="connsiteY400" fmla="*/ 1445250 h 2500355"/>
              <a:gd name="connsiteX401" fmla="*/ 7294407 w 12199375"/>
              <a:gd name="connsiteY401" fmla="*/ 1448201 h 2500355"/>
              <a:gd name="connsiteX402" fmla="*/ 7341611 w 12199375"/>
              <a:gd name="connsiteY402" fmla="*/ 1425336 h 2500355"/>
              <a:gd name="connsiteX403" fmla="*/ 7462572 w 12199375"/>
              <a:gd name="connsiteY403" fmla="*/ 1433449 h 2500355"/>
              <a:gd name="connsiteX404" fmla="*/ 7529691 w 12199375"/>
              <a:gd name="connsiteY404" fmla="*/ 1443038 h 2500355"/>
              <a:gd name="connsiteX405" fmla="*/ 7660978 w 12199375"/>
              <a:gd name="connsiteY405" fmla="*/ 1446725 h 2500355"/>
              <a:gd name="connsiteX406" fmla="*/ 7767188 w 12199375"/>
              <a:gd name="connsiteY406" fmla="*/ 1440087 h 2500355"/>
              <a:gd name="connsiteX407" fmla="*/ 7803329 w 12199375"/>
              <a:gd name="connsiteY407" fmla="*/ 1435662 h 2500355"/>
              <a:gd name="connsiteX408" fmla="*/ 7824718 w 12199375"/>
              <a:gd name="connsiteY408" fmla="*/ 1443775 h 2500355"/>
              <a:gd name="connsiteX409" fmla="*/ 7826193 w 12199375"/>
              <a:gd name="connsiteY409" fmla="*/ 1362643 h 2500355"/>
              <a:gd name="connsiteX410" fmla="*/ 7806279 w 12199375"/>
              <a:gd name="connsiteY410" fmla="*/ 1276347 h 2500355"/>
              <a:gd name="connsiteX411" fmla="*/ 7768662 w 12199375"/>
              <a:gd name="connsiteY411" fmla="*/ 1195215 h 2500355"/>
              <a:gd name="connsiteX412" fmla="*/ 7739160 w 12199375"/>
              <a:gd name="connsiteY412" fmla="*/ 1159812 h 2500355"/>
              <a:gd name="connsiteX413" fmla="*/ 7736947 w 12199375"/>
              <a:gd name="connsiteY413" fmla="*/ 1063928 h 2500355"/>
              <a:gd name="connsiteX414" fmla="*/ 7727359 w 12199375"/>
              <a:gd name="connsiteY414" fmla="*/ 959193 h 2500355"/>
              <a:gd name="connsiteX415" fmla="*/ 7725147 w 12199375"/>
              <a:gd name="connsiteY415" fmla="*/ 932641 h 2500355"/>
              <a:gd name="connsiteX416" fmla="*/ 7722196 w 12199375"/>
              <a:gd name="connsiteY416" fmla="*/ 909776 h 2500355"/>
              <a:gd name="connsiteX417" fmla="*/ 7710395 w 12199375"/>
              <a:gd name="connsiteY417" fmla="*/ 937066 h 2500355"/>
              <a:gd name="connsiteX418" fmla="*/ 7703757 w 12199375"/>
              <a:gd name="connsiteY418" fmla="*/ 967306 h 2500355"/>
              <a:gd name="connsiteX419" fmla="*/ 7697119 w 12199375"/>
              <a:gd name="connsiteY419" fmla="*/ 1014511 h 2500355"/>
              <a:gd name="connsiteX420" fmla="*/ 7646964 w 12199375"/>
              <a:gd name="connsiteY420" fmla="*/ 1073516 h 2500355"/>
              <a:gd name="connsiteX421" fmla="*/ 7587958 w 12199375"/>
              <a:gd name="connsiteY421" fmla="*/ 1068353 h 2500355"/>
              <a:gd name="connsiteX422" fmla="*/ 7555505 w 12199375"/>
              <a:gd name="connsiteY422" fmla="*/ 992384 h 2500355"/>
              <a:gd name="connsiteX423" fmla="*/ 7573207 w 12199375"/>
              <a:gd name="connsiteY423" fmla="*/ 952555 h 2500355"/>
              <a:gd name="connsiteX424" fmla="*/ 7557718 w 12199375"/>
              <a:gd name="connsiteY424" fmla="*/ 886911 h 2500355"/>
              <a:gd name="connsiteX425" fmla="*/ 7551080 w 12199375"/>
              <a:gd name="connsiteY425" fmla="*/ 765213 h 2500355"/>
              <a:gd name="connsiteX426" fmla="*/ 7608610 w 12199375"/>
              <a:gd name="connsiteY426" fmla="*/ 615486 h 2500355"/>
              <a:gd name="connsiteX427" fmla="*/ 7615986 w 12199375"/>
              <a:gd name="connsiteY427" fmla="*/ 580821 h 2500355"/>
              <a:gd name="connsiteX428" fmla="*/ 7657290 w 12199375"/>
              <a:gd name="connsiteY428" fmla="*/ 547630 h 2500355"/>
              <a:gd name="connsiteX429" fmla="*/ 7706707 w 12199375"/>
              <a:gd name="connsiteY429" fmla="*/ 513702 h 2500355"/>
              <a:gd name="connsiteX430" fmla="*/ 7714083 w 12199375"/>
              <a:gd name="connsiteY430" fmla="*/ 486412 h 2500355"/>
              <a:gd name="connsiteX431" fmla="*/ 7725147 w 12199375"/>
              <a:gd name="connsiteY431" fmla="*/ 396429 h 2500355"/>
              <a:gd name="connsiteX432" fmla="*/ 7739160 w 12199375"/>
              <a:gd name="connsiteY432" fmla="*/ 288744 h 2500355"/>
              <a:gd name="connsiteX433" fmla="*/ 7725884 w 12199375"/>
              <a:gd name="connsiteY433" fmla="*/ 254816 h 2500355"/>
              <a:gd name="connsiteX434" fmla="*/ 7677205 w 12199375"/>
              <a:gd name="connsiteY434" fmla="*/ 173683 h 2500355"/>
              <a:gd name="connsiteX435" fmla="*/ 7662453 w 12199375"/>
              <a:gd name="connsiteY435" fmla="*/ 145656 h 2500355"/>
              <a:gd name="connsiteX436" fmla="*/ 7659503 w 12199375"/>
              <a:gd name="connsiteY436" fmla="*/ 83700 h 2500355"/>
              <a:gd name="connsiteX437" fmla="*/ 7763500 w 12199375"/>
              <a:gd name="connsiteY437" fmla="*/ 40183 h 2500355"/>
              <a:gd name="connsiteX438" fmla="*/ 7833569 w 12199375"/>
              <a:gd name="connsiteY438" fmla="*/ 71161 h 2500355"/>
              <a:gd name="connsiteX439" fmla="*/ 7846845 w 12199375"/>
              <a:gd name="connsiteY439" fmla="*/ 121316 h 2500355"/>
              <a:gd name="connsiteX440" fmla="*/ 7844632 w 12199375"/>
              <a:gd name="connsiteY440" fmla="*/ 186959 h 2500355"/>
              <a:gd name="connsiteX441" fmla="*/ 7913226 w 12199375"/>
              <a:gd name="connsiteY441" fmla="*/ 217937 h 2500355"/>
              <a:gd name="connsiteX442" fmla="*/ 8003947 w 12199375"/>
              <a:gd name="connsiteY442" fmla="*/ 215725 h 2500355"/>
              <a:gd name="connsiteX443" fmla="*/ 8003947 w 12199375"/>
              <a:gd name="connsiteY443" fmla="*/ 153031 h 2500355"/>
              <a:gd name="connsiteX444" fmla="*/ 8008372 w 12199375"/>
              <a:gd name="connsiteY444" fmla="*/ 110252 h 2500355"/>
              <a:gd name="connsiteX445" fmla="*/ 8016486 w 12199375"/>
              <a:gd name="connsiteY445" fmla="*/ 75587 h 2500355"/>
              <a:gd name="connsiteX446" fmla="*/ 8027549 w 12199375"/>
              <a:gd name="connsiteY446" fmla="*/ 41658 h 2500355"/>
              <a:gd name="connsiteX447" fmla="*/ 8054102 w 12199375"/>
              <a:gd name="connsiteY447" fmla="*/ 63786 h 2500355"/>
              <a:gd name="connsiteX448" fmla="*/ 8046726 w 12199375"/>
              <a:gd name="connsiteY448" fmla="*/ 160407 h 2500355"/>
              <a:gd name="connsiteX449" fmla="*/ 8045989 w 12199375"/>
              <a:gd name="connsiteY449" fmla="*/ 263666 h 2500355"/>
              <a:gd name="connsiteX450" fmla="*/ 8043038 w 12199375"/>
              <a:gd name="connsiteY450" fmla="*/ 318984 h 2500355"/>
              <a:gd name="connsiteX451" fmla="*/ 8082129 w 12199375"/>
              <a:gd name="connsiteY451" fmla="*/ 444371 h 2500355"/>
              <a:gd name="connsiteX452" fmla="*/ 8127121 w 12199375"/>
              <a:gd name="connsiteY452" fmla="*/ 519603 h 2500355"/>
              <a:gd name="connsiteX453" fmla="*/ 8155148 w 12199375"/>
              <a:gd name="connsiteY453" fmla="*/ 599260 h 2500355"/>
              <a:gd name="connsiteX454" fmla="*/ 8133021 w 12199375"/>
              <a:gd name="connsiteY454" fmla="*/ 618437 h 2500355"/>
              <a:gd name="connsiteX455" fmla="*/ 8110157 w 12199375"/>
              <a:gd name="connsiteY455" fmla="*/ 653102 h 2500355"/>
              <a:gd name="connsiteX456" fmla="*/ 8150723 w 12199375"/>
              <a:gd name="connsiteY456" fmla="*/ 777751 h 2500355"/>
              <a:gd name="connsiteX457" fmla="*/ 8108682 w 12199375"/>
              <a:gd name="connsiteY457" fmla="*/ 816842 h 2500355"/>
              <a:gd name="connsiteX458" fmla="*/ 8071065 w 12199375"/>
              <a:gd name="connsiteY458" fmla="*/ 822005 h 2500355"/>
              <a:gd name="connsiteX459" fmla="*/ 8053364 w 12199375"/>
              <a:gd name="connsiteY459" fmla="*/ 883961 h 2500355"/>
              <a:gd name="connsiteX460" fmla="*/ 8031975 w 12199375"/>
              <a:gd name="connsiteY460" fmla="*/ 962881 h 2500355"/>
              <a:gd name="connsiteX461" fmla="*/ 8028287 w 12199375"/>
              <a:gd name="connsiteY461" fmla="*/ 1004922 h 2500355"/>
              <a:gd name="connsiteX462" fmla="*/ 8010585 w 12199375"/>
              <a:gd name="connsiteY462" fmla="*/ 1058027 h 2500355"/>
              <a:gd name="connsiteX463" fmla="*/ 7978869 w 12199375"/>
              <a:gd name="connsiteY463" fmla="*/ 1094168 h 2500355"/>
              <a:gd name="connsiteX464" fmla="*/ 8006897 w 12199375"/>
              <a:gd name="connsiteY464" fmla="*/ 1136947 h 2500355"/>
              <a:gd name="connsiteX465" fmla="*/ 8073278 w 12199375"/>
              <a:gd name="connsiteY465" fmla="*/ 1221767 h 2500355"/>
              <a:gd name="connsiteX466" fmla="*/ 8184651 w 12199375"/>
              <a:gd name="connsiteY466" fmla="*/ 1345679 h 2500355"/>
              <a:gd name="connsiteX467" fmla="*/ 8228168 w 12199375"/>
              <a:gd name="connsiteY467" fmla="*/ 1438612 h 2500355"/>
              <a:gd name="connsiteX468" fmla="*/ 8228168 w 12199375"/>
              <a:gd name="connsiteY468" fmla="*/ 1517532 h 2500355"/>
              <a:gd name="connsiteX469" fmla="*/ 8273159 w 12199375"/>
              <a:gd name="connsiteY469" fmla="*/ 1544822 h 2500355"/>
              <a:gd name="connsiteX470" fmla="*/ 8323314 w 12199375"/>
              <a:gd name="connsiteY470" fmla="*/ 1543347 h 2500355"/>
              <a:gd name="connsiteX471" fmla="*/ 8332902 w 12199375"/>
              <a:gd name="connsiteY471" fmla="*/ 1529333 h 2500355"/>
              <a:gd name="connsiteX472" fmla="*/ 8332165 w 12199375"/>
              <a:gd name="connsiteY472" fmla="*/ 1513844 h 2500355"/>
              <a:gd name="connsiteX473" fmla="*/ 8633830 w 12199375"/>
              <a:gd name="connsiteY473" fmla="*/ 1529333 h 2500355"/>
              <a:gd name="connsiteX474" fmla="*/ 8844037 w 12199375"/>
              <a:gd name="connsiteY474" fmla="*/ 1516794 h 2500355"/>
              <a:gd name="connsiteX475" fmla="*/ 8898617 w 12199375"/>
              <a:gd name="connsiteY475" fmla="*/ 1497618 h 2500355"/>
              <a:gd name="connsiteX476" fmla="*/ 8936233 w 12199375"/>
              <a:gd name="connsiteY476" fmla="*/ 1490980 h 2500355"/>
              <a:gd name="connsiteX477" fmla="*/ 8975324 w 12199375"/>
              <a:gd name="connsiteY477" fmla="*/ 1482129 h 2500355"/>
              <a:gd name="connsiteX478" fmla="*/ 9001139 w 12199375"/>
              <a:gd name="connsiteY478" fmla="*/ 1489504 h 2500355"/>
              <a:gd name="connsiteX479" fmla="*/ 9026954 w 12199375"/>
              <a:gd name="connsiteY479" fmla="*/ 1505731 h 2500355"/>
              <a:gd name="connsiteX480" fmla="*/ 9035804 w 12199375"/>
              <a:gd name="connsiteY480" fmla="*/ 1513107 h 2500355"/>
              <a:gd name="connsiteX481" fmla="*/ 9043180 w 12199375"/>
              <a:gd name="connsiteY481" fmla="*/ 1530071 h 2500355"/>
              <a:gd name="connsiteX482" fmla="*/ 9063832 w 12199375"/>
              <a:gd name="connsiteY482" fmla="*/ 1556623 h 2500355"/>
              <a:gd name="connsiteX483" fmla="*/ 9119150 w 12199375"/>
              <a:gd name="connsiteY483" fmla="*/ 1578013 h 2500355"/>
              <a:gd name="connsiteX484" fmla="*/ 9161191 w 12199375"/>
              <a:gd name="connsiteY484" fmla="*/ 1564736 h 2500355"/>
              <a:gd name="connsiteX485" fmla="*/ 9130213 w 12199375"/>
              <a:gd name="connsiteY485" fmla="*/ 1482866 h 2500355"/>
              <a:gd name="connsiteX486" fmla="*/ 9079321 w 12199375"/>
              <a:gd name="connsiteY486" fmla="*/ 1410585 h 2500355"/>
              <a:gd name="connsiteX487" fmla="*/ 9039492 w 12199375"/>
              <a:gd name="connsiteY487" fmla="*/ 1370018 h 2500355"/>
              <a:gd name="connsiteX488" fmla="*/ 9023266 w 12199375"/>
              <a:gd name="connsiteY488" fmla="*/ 1294049 h 2500355"/>
              <a:gd name="connsiteX489" fmla="*/ 9042443 w 12199375"/>
              <a:gd name="connsiteY489" fmla="*/ 1195952 h 2500355"/>
              <a:gd name="connsiteX490" fmla="*/ 9057931 w 12199375"/>
              <a:gd name="connsiteY490" fmla="*/ 1139897 h 2500355"/>
              <a:gd name="connsiteX491" fmla="*/ 9022528 w 12199375"/>
              <a:gd name="connsiteY491" fmla="*/ 1107444 h 2500355"/>
              <a:gd name="connsiteX492" fmla="*/ 9013677 w 12199375"/>
              <a:gd name="connsiteY492" fmla="*/ 1066140 h 2500355"/>
              <a:gd name="connsiteX493" fmla="*/ 9007039 w 12199375"/>
              <a:gd name="connsiteY493" fmla="*/ 989433 h 2500355"/>
              <a:gd name="connsiteX494" fmla="*/ 8984912 w 12199375"/>
              <a:gd name="connsiteY494" fmla="*/ 934116 h 2500355"/>
              <a:gd name="connsiteX495" fmla="*/ 8977536 w 12199375"/>
              <a:gd name="connsiteY495" fmla="*/ 799141 h 2500355"/>
              <a:gd name="connsiteX496" fmla="*/ 8993025 w 12199375"/>
              <a:gd name="connsiteY496" fmla="*/ 644989 h 2500355"/>
              <a:gd name="connsiteX497" fmla="*/ 9034330 w 12199375"/>
              <a:gd name="connsiteY497" fmla="*/ 615486 h 2500355"/>
              <a:gd name="connsiteX498" fmla="*/ 9072683 w 12199375"/>
              <a:gd name="connsiteY498" fmla="*/ 560906 h 2500355"/>
              <a:gd name="connsiteX499" fmla="*/ 9046868 w 12199375"/>
              <a:gd name="connsiteY499" fmla="*/ 491575 h 2500355"/>
              <a:gd name="connsiteX500" fmla="*/ 9009252 w 12199375"/>
              <a:gd name="connsiteY500" fmla="*/ 457647 h 2500355"/>
              <a:gd name="connsiteX501" fmla="*/ 8986388 w 12199375"/>
              <a:gd name="connsiteY501" fmla="*/ 428144 h 2500355"/>
              <a:gd name="connsiteX502" fmla="*/ 8976062 w 12199375"/>
              <a:gd name="connsiteY502" fmla="*/ 407492 h 2500355"/>
              <a:gd name="connsiteX503" fmla="*/ 8953935 w 12199375"/>
              <a:gd name="connsiteY503" fmla="*/ 343324 h 2500355"/>
              <a:gd name="connsiteX504" fmla="*/ 8948034 w 12199375"/>
              <a:gd name="connsiteY504" fmla="*/ 262191 h 2500355"/>
              <a:gd name="connsiteX505" fmla="*/ 9028429 w 12199375"/>
              <a:gd name="connsiteY505" fmla="*/ 244490 h 2500355"/>
              <a:gd name="connsiteX506" fmla="*/ 9121362 w 12199375"/>
              <a:gd name="connsiteY506" fmla="*/ 269567 h 2500355"/>
              <a:gd name="connsiteX507" fmla="*/ 9171517 w 12199375"/>
              <a:gd name="connsiteY507" fmla="*/ 323409 h 2500355"/>
              <a:gd name="connsiteX508" fmla="*/ 9194382 w 12199375"/>
              <a:gd name="connsiteY508" fmla="*/ 402329 h 2500355"/>
              <a:gd name="connsiteX509" fmla="*/ 9202495 w 12199375"/>
              <a:gd name="connsiteY509" fmla="*/ 457647 h 2500355"/>
              <a:gd name="connsiteX510" fmla="*/ 9251174 w 12199375"/>
              <a:gd name="connsiteY510" fmla="*/ 447321 h 2500355"/>
              <a:gd name="connsiteX511" fmla="*/ 9297641 w 12199375"/>
              <a:gd name="connsiteY511" fmla="*/ 349962 h 2500355"/>
              <a:gd name="connsiteX512" fmla="*/ 9301329 w 12199375"/>
              <a:gd name="connsiteY512" fmla="*/ 287269 h 2500355"/>
              <a:gd name="connsiteX513" fmla="*/ 9302066 w 12199375"/>
              <a:gd name="connsiteY513" fmla="*/ 248178 h 2500355"/>
              <a:gd name="connsiteX514" fmla="*/ 9350746 w 12199375"/>
              <a:gd name="connsiteY514" fmla="*/ 234901 h 2500355"/>
              <a:gd name="connsiteX515" fmla="*/ 9358121 w 12199375"/>
              <a:gd name="connsiteY515" fmla="*/ 293169 h 2500355"/>
              <a:gd name="connsiteX516" fmla="*/ 9365497 w 12199375"/>
              <a:gd name="connsiteY516" fmla="*/ 536567 h 2500355"/>
              <a:gd name="connsiteX517" fmla="*/ 9388362 w 12199375"/>
              <a:gd name="connsiteY517" fmla="*/ 560906 h 2500355"/>
              <a:gd name="connsiteX518" fmla="*/ 9442942 w 12199375"/>
              <a:gd name="connsiteY518" fmla="*/ 598522 h 2500355"/>
              <a:gd name="connsiteX519" fmla="*/ 9478345 w 12199375"/>
              <a:gd name="connsiteY519" fmla="*/ 677442 h 2500355"/>
              <a:gd name="connsiteX520" fmla="*/ 9447368 w 12199375"/>
              <a:gd name="connsiteY520" fmla="*/ 750461 h 2500355"/>
              <a:gd name="connsiteX521" fmla="*/ 9430403 w 12199375"/>
              <a:gd name="connsiteY521" fmla="*/ 797666 h 2500355"/>
              <a:gd name="connsiteX522" fmla="*/ 9451793 w 12199375"/>
              <a:gd name="connsiteY522" fmla="*/ 836019 h 2500355"/>
              <a:gd name="connsiteX523" fmla="*/ 9480558 w 12199375"/>
              <a:gd name="connsiteY523" fmla="*/ 864784 h 2500355"/>
              <a:gd name="connsiteX524" fmla="*/ 9514486 w 12199375"/>
              <a:gd name="connsiteY524" fmla="*/ 909776 h 2500355"/>
              <a:gd name="connsiteX525" fmla="*/ 9495310 w 12199375"/>
              <a:gd name="connsiteY525" fmla="*/ 937804 h 2500355"/>
              <a:gd name="connsiteX526" fmla="*/ 9480558 w 12199375"/>
              <a:gd name="connsiteY526" fmla="*/ 956980 h 2500355"/>
              <a:gd name="connsiteX527" fmla="*/ 9451056 w 12199375"/>
              <a:gd name="connsiteY527" fmla="*/ 1003447 h 2500355"/>
              <a:gd name="connsiteX528" fmla="*/ 9445155 w 12199375"/>
              <a:gd name="connsiteY528" fmla="*/ 1031475 h 2500355"/>
              <a:gd name="connsiteX529" fmla="*/ 9459906 w 12199375"/>
              <a:gd name="connsiteY529" fmla="*/ 1077941 h 2500355"/>
              <a:gd name="connsiteX530" fmla="*/ 9485721 w 12199375"/>
              <a:gd name="connsiteY530" fmla="*/ 1186364 h 2500355"/>
              <a:gd name="connsiteX531" fmla="*/ 9406063 w 12199375"/>
              <a:gd name="connsiteY531" fmla="*/ 1217342 h 2500355"/>
              <a:gd name="connsiteX532" fmla="*/ 9392788 w 12199375"/>
              <a:gd name="connsiteY532" fmla="*/ 1263071 h 2500355"/>
              <a:gd name="connsiteX533" fmla="*/ 9398688 w 12199375"/>
              <a:gd name="connsiteY533" fmla="*/ 1292574 h 2500355"/>
              <a:gd name="connsiteX534" fmla="*/ 9355909 w 12199375"/>
              <a:gd name="connsiteY534" fmla="*/ 1267496 h 2500355"/>
              <a:gd name="connsiteX535" fmla="*/ 9330832 w 12199375"/>
              <a:gd name="connsiteY535" fmla="*/ 1285936 h 2500355"/>
              <a:gd name="connsiteX536" fmla="*/ 9315343 w 12199375"/>
              <a:gd name="connsiteY536" fmla="*/ 1334615 h 2500355"/>
              <a:gd name="connsiteX537" fmla="*/ 9334519 w 12199375"/>
              <a:gd name="connsiteY537" fmla="*/ 1427549 h 2500355"/>
              <a:gd name="connsiteX538" fmla="*/ 9352959 w 12199375"/>
              <a:gd name="connsiteY538" fmla="*/ 1479179 h 2500355"/>
              <a:gd name="connsiteX539" fmla="*/ 9370660 w 12199375"/>
              <a:gd name="connsiteY539" fmla="*/ 1538184 h 2500355"/>
              <a:gd name="connsiteX540" fmla="*/ 9379511 w 12199375"/>
              <a:gd name="connsiteY540" fmla="*/ 1567687 h 2500355"/>
              <a:gd name="connsiteX541" fmla="*/ 9481296 w 12199375"/>
              <a:gd name="connsiteY541" fmla="*/ 1566211 h 2500355"/>
              <a:gd name="connsiteX542" fmla="*/ 9599307 w 12199375"/>
              <a:gd name="connsiteY542" fmla="*/ 1575062 h 2500355"/>
              <a:gd name="connsiteX543" fmla="*/ 9673801 w 12199375"/>
              <a:gd name="connsiteY543" fmla="*/ 1590551 h 2500355"/>
              <a:gd name="connsiteX544" fmla="*/ 9740919 w 12199375"/>
              <a:gd name="connsiteY544" fmla="*/ 1603090 h 2500355"/>
              <a:gd name="connsiteX545" fmla="*/ 9767472 w 12199375"/>
              <a:gd name="connsiteY545" fmla="*/ 1606040 h 2500355"/>
              <a:gd name="connsiteX546" fmla="*/ 9808038 w 12199375"/>
              <a:gd name="connsiteY546" fmla="*/ 1608253 h 2500355"/>
              <a:gd name="connsiteX547" fmla="*/ 9839754 w 12199375"/>
              <a:gd name="connsiteY547" fmla="*/ 1604565 h 2500355"/>
              <a:gd name="connsiteX548" fmla="*/ 9865568 w 12199375"/>
              <a:gd name="connsiteY548" fmla="*/ 1594239 h 2500355"/>
              <a:gd name="connsiteX549" fmla="*/ 9902447 w 12199375"/>
              <a:gd name="connsiteY549" fmla="*/ 1433449 h 2500355"/>
              <a:gd name="connsiteX550" fmla="*/ 9913510 w 12199375"/>
              <a:gd name="connsiteY550" fmla="*/ 1375919 h 2500355"/>
              <a:gd name="connsiteX551" fmla="*/ 9920149 w 12199375"/>
              <a:gd name="connsiteY551" fmla="*/ 1339778 h 2500355"/>
              <a:gd name="connsiteX552" fmla="*/ 9929737 w 12199375"/>
              <a:gd name="connsiteY552" fmla="*/ 1299949 h 2500355"/>
              <a:gd name="connsiteX553" fmla="*/ 9948914 w 12199375"/>
              <a:gd name="connsiteY553" fmla="*/ 1237994 h 2500355"/>
              <a:gd name="connsiteX554" fmla="*/ 9971778 w 12199375"/>
              <a:gd name="connsiteY554" fmla="*/ 1114082 h 2500355"/>
              <a:gd name="connsiteX555" fmla="*/ 9990218 w 12199375"/>
              <a:gd name="connsiteY555" fmla="*/ 1014511 h 2500355"/>
              <a:gd name="connsiteX556" fmla="*/ 10013819 w 12199375"/>
              <a:gd name="connsiteY556" fmla="*/ 791028 h 2500355"/>
              <a:gd name="connsiteX557" fmla="*/ 10041847 w 12199375"/>
              <a:gd name="connsiteY557" fmla="*/ 711370 h 2500355"/>
              <a:gd name="connsiteX558" fmla="*/ 10072825 w 12199375"/>
              <a:gd name="connsiteY558" fmla="*/ 692931 h 2500355"/>
              <a:gd name="connsiteX559" fmla="*/ 10103065 w 12199375"/>
              <a:gd name="connsiteY559" fmla="*/ 650152 h 2500355"/>
              <a:gd name="connsiteX560" fmla="*/ 10106753 w 12199375"/>
              <a:gd name="connsiteY560" fmla="*/ 623600 h 2500355"/>
              <a:gd name="connsiteX561" fmla="*/ 10082414 w 12199375"/>
              <a:gd name="connsiteY561" fmla="*/ 589671 h 2500355"/>
              <a:gd name="connsiteX562" fmla="*/ 10050698 w 12199375"/>
              <a:gd name="connsiteY562" fmla="*/ 559431 h 2500355"/>
              <a:gd name="connsiteX563" fmla="*/ 10009394 w 12199375"/>
              <a:gd name="connsiteY563" fmla="*/ 515177 h 2500355"/>
              <a:gd name="connsiteX564" fmla="*/ 9957027 w 12199375"/>
              <a:gd name="connsiteY564" fmla="*/ 433307 h 2500355"/>
              <a:gd name="connsiteX565" fmla="*/ 10030046 w 12199375"/>
              <a:gd name="connsiteY565" fmla="*/ 371351 h 2500355"/>
              <a:gd name="connsiteX566" fmla="*/ 10209275 w 12199375"/>
              <a:gd name="connsiteY566" fmla="*/ 422981 h 2500355"/>
              <a:gd name="connsiteX567" fmla="*/ 10238040 w 12199375"/>
              <a:gd name="connsiteY567" fmla="*/ 540992 h 2500355"/>
              <a:gd name="connsiteX568" fmla="*/ 10230665 w 12199375"/>
              <a:gd name="connsiteY568" fmla="*/ 565332 h 2500355"/>
              <a:gd name="connsiteX569" fmla="*/ 10269018 w 12199375"/>
              <a:gd name="connsiteY569" fmla="*/ 551318 h 2500355"/>
              <a:gd name="connsiteX570" fmla="*/ 10326548 w 12199375"/>
              <a:gd name="connsiteY570" fmla="*/ 372826 h 2500355"/>
              <a:gd name="connsiteX571" fmla="*/ 10392192 w 12199375"/>
              <a:gd name="connsiteY571" fmla="*/ 398641 h 2500355"/>
              <a:gd name="connsiteX572" fmla="*/ 10373753 w 12199375"/>
              <a:gd name="connsiteY572" fmla="*/ 425931 h 2500355"/>
              <a:gd name="connsiteX573" fmla="*/ 10355314 w 12199375"/>
              <a:gd name="connsiteY573" fmla="*/ 458384 h 2500355"/>
              <a:gd name="connsiteX574" fmla="*/ 10333187 w 12199375"/>
              <a:gd name="connsiteY574" fmla="*/ 530666 h 2500355"/>
              <a:gd name="connsiteX575" fmla="*/ 10311060 w 12199375"/>
              <a:gd name="connsiteY575" fmla="*/ 605898 h 2500355"/>
              <a:gd name="connsiteX576" fmla="*/ 10336875 w 12199375"/>
              <a:gd name="connsiteY576" fmla="*/ 648677 h 2500355"/>
              <a:gd name="connsiteX577" fmla="*/ 10378178 w 12199375"/>
              <a:gd name="connsiteY577" fmla="*/ 723171 h 2500355"/>
              <a:gd name="connsiteX578" fmla="*/ 10405468 w 12199375"/>
              <a:gd name="connsiteY578" fmla="*/ 773326 h 2500355"/>
              <a:gd name="connsiteX579" fmla="*/ 10498402 w 12199375"/>
              <a:gd name="connsiteY579" fmla="*/ 841182 h 2500355"/>
              <a:gd name="connsiteX580" fmla="*/ 10513154 w 12199375"/>
              <a:gd name="connsiteY580" fmla="*/ 929690 h 2500355"/>
              <a:gd name="connsiteX581" fmla="*/ 10507253 w 12199375"/>
              <a:gd name="connsiteY581" fmla="*/ 951817 h 2500355"/>
              <a:gd name="connsiteX582" fmla="*/ 10496927 w 12199375"/>
              <a:gd name="connsiteY582" fmla="*/ 966569 h 2500355"/>
              <a:gd name="connsiteX583" fmla="*/ 10456360 w 12199375"/>
              <a:gd name="connsiteY583" fmla="*/ 1001234 h 2500355"/>
              <a:gd name="connsiteX584" fmla="*/ 10455623 w 12199375"/>
              <a:gd name="connsiteY584" fmla="*/ 1049176 h 2500355"/>
              <a:gd name="connsiteX585" fmla="*/ 10453410 w 12199375"/>
              <a:gd name="connsiteY585" fmla="*/ 1090480 h 2500355"/>
              <a:gd name="connsiteX586" fmla="*/ 10498402 w 12199375"/>
              <a:gd name="connsiteY586" fmla="*/ 1074254 h 2500355"/>
              <a:gd name="connsiteX587" fmla="*/ 10561095 w 12199375"/>
              <a:gd name="connsiteY587" fmla="*/ 1073516 h 2500355"/>
              <a:gd name="connsiteX588" fmla="*/ 10484388 w 12199375"/>
              <a:gd name="connsiteY588" fmla="*/ 1123671 h 2500355"/>
              <a:gd name="connsiteX589" fmla="*/ 10440872 w 12199375"/>
              <a:gd name="connsiteY589" fmla="*/ 1145798 h 2500355"/>
              <a:gd name="connsiteX590" fmla="*/ 10435709 w 12199375"/>
              <a:gd name="connsiteY590" fmla="*/ 1207753 h 2500355"/>
              <a:gd name="connsiteX591" fmla="*/ 10429071 w 12199375"/>
              <a:gd name="connsiteY591" fmla="*/ 1263071 h 2500355"/>
              <a:gd name="connsiteX592" fmla="*/ 10395880 w 12199375"/>
              <a:gd name="connsiteY592" fmla="*/ 1276347 h 2500355"/>
              <a:gd name="connsiteX593" fmla="*/ 10370065 w 12199375"/>
              <a:gd name="connsiteY593" fmla="*/ 1287411 h 2500355"/>
              <a:gd name="connsiteX594" fmla="*/ 10375965 w 12199375"/>
              <a:gd name="connsiteY594" fmla="*/ 1390670 h 2500355"/>
              <a:gd name="connsiteX595" fmla="*/ 10395143 w 12199375"/>
              <a:gd name="connsiteY595" fmla="*/ 1445988 h 2500355"/>
              <a:gd name="connsiteX596" fmla="*/ 10441609 w 12199375"/>
              <a:gd name="connsiteY596" fmla="*/ 1572850 h 2500355"/>
              <a:gd name="connsiteX597" fmla="*/ 10451935 w 12199375"/>
              <a:gd name="connsiteY597" fmla="*/ 1606778 h 2500355"/>
              <a:gd name="connsiteX598" fmla="*/ 10485126 w 12199375"/>
              <a:gd name="connsiteY598" fmla="*/ 1634805 h 2500355"/>
              <a:gd name="connsiteX599" fmla="*/ 10524217 w 12199375"/>
              <a:gd name="connsiteY599" fmla="*/ 1642181 h 2500355"/>
              <a:gd name="connsiteX600" fmla="*/ 10599449 w 12199375"/>
              <a:gd name="connsiteY600" fmla="*/ 1656932 h 2500355"/>
              <a:gd name="connsiteX601" fmla="*/ 10667305 w 12199375"/>
              <a:gd name="connsiteY601" fmla="*/ 1663570 h 2500355"/>
              <a:gd name="connsiteX602" fmla="*/ 10689432 w 12199375"/>
              <a:gd name="connsiteY602" fmla="*/ 1651032 h 2500355"/>
              <a:gd name="connsiteX603" fmla="*/ 10713772 w 12199375"/>
              <a:gd name="connsiteY603" fmla="*/ 1631855 h 2500355"/>
              <a:gd name="connsiteX604" fmla="*/ 10885625 w 12199375"/>
              <a:gd name="connsiteY604" fmla="*/ 1653982 h 2500355"/>
              <a:gd name="connsiteX605" fmla="*/ 11017649 w 12199375"/>
              <a:gd name="connsiteY605" fmla="*/ 1659145 h 2500355"/>
              <a:gd name="connsiteX606" fmla="*/ 11045677 w 12199375"/>
              <a:gd name="connsiteY606" fmla="*/ 1644394 h 2500355"/>
              <a:gd name="connsiteX607" fmla="*/ 11078131 w 12199375"/>
              <a:gd name="connsiteY607" fmla="*/ 1510156 h 2500355"/>
              <a:gd name="connsiteX608" fmla="*/ 11086981 w 12199375"/>
              <a:gd name="connsiteY608" fmla="*/ 1429761 h 2500355"/>
              <a:gd name="connsiteX609" fmla="*/ 11098044 w 12199375"/>
              <a:gd name="connsiteY609" fmla="*/ 1395833 h 2500355"/>
              <a:gd name="connsiteX610" fmla="*/ 11108371 w 12199375"/>
              <a:gd name="connsiteY610" fmla="*/ 1376656 h 2500355"/>
              <a:gd name="connsiteX611" fmla="*/ 11149674 w 12199375"/>
              <a:gd name="connsiteY611" fmla="*/ 1219555 h 2500355"/>
              <a:gd name="connsiteX612" fmla="*/ 11143036 w 12199375"/>
              <a:gd name="connsiteY612" fmla="*/ 1165712 h 2500355"/>
              <a:gd name="connsiteX613" fmla="*/ 11160738 w 12199375"/>
              <a:gd name="connsiteY613" fmla="*/ 1110395 h 2500355"/>
              <a:gd name="connsiteX614" fmla="*/ 11184341 w 12199375"/>
              <a:gd name="connsiteY614" fmla="*/ 1062453 h 2500355"/>
              <a:gd name="connsiteX615" fmla="*/ 11158526 w 12199375"/>
              <a:gd name="connsiteY615" fmla="*/ 1044013 h 2500355"/>
              <a:gd name="connsiteX616" fmla="*/ 11138611 w 12199375"/>
              <a:gd name="connsiteY616" fmla="*/ 993859 h 2500355"/>
              <a:gd name="connsiteX617" fmla="*/ 11130498 w 12199375"/>
              <a:gd name="connsiteY617" fmla="*/ 920840 h 2500355"/>
              <a:gd name="connsiteX618" fmla="*/ 11153362 w 12199375"/>
              <a:gd name="connsiteY618" fmla="*/ 802091 h 2500355"/>
              <a:gd name="connsiteX619" fmla="*/ 11182865 w 12199375"/>
              <a:gd name="connsiteY619" fmla="*/ 739398 h 2500355"/>
              <a:gd name="connsiteX620" fmla="*/ 11203517 w 12199375"/>
              <a:gd name="connsiteY620" fmla="*/ 689243 h 2500355"/>
              <a:gd name="connsiteX621" fmla="*/ 11225644 w 12199375"/>
              <a:gd name="connsiteY621" fmla="*/ 657528 h 2500355"/>
              <a:gd name="connsiteX622" fmla="*/ 11222694 w 12199375"/>
              <a:gd name="connsiteY622" fmla="*/ 630238 h 2500355"/>
              <a:gd name="connsiteX623" fmla="*/ 11192454 w 12199375"/>
              <a:gd name="connsiteY623" fmla="*/ 620649 h 2500355"/>
              <a:gd name="connsiteX624" fmla="*/ 11175489 w 12199375"/>
              <a:gd name="connsiteY624" fmla="*/ 609586 h 2500355"/>
              <a:gd name="connsiteX625" fmla="*/ 11160000 w 12199375"/>
              <a:gd name="connsiteY625" fmla="*/ 577133 h 2500355"/>
              <a:gd name="connsiteX626" fmla="*/ 11148937 w 12199375"/>
              <a:gd name="connsiteY626" fmla="*/ 544680 h 2500355"/>
              <a:gd name="connsiteX627" fmla="*/ 11102470 w 12199375"/>
              <a:gd name="connsiteY627" fmla="*/ 507064 h 2500355"/>
              <a:gd name="connsiteX628" fmla="*/ 11092882 w 12199375"/>
              <a:gd name="connsiteY628" fmla="*/ 470923 h 2500355"/>
              <a:gd name="connsiteX629" fmla="*/ 11128285 w 12199375"/>
              <a:gd name="connsiteY629" fmla="*/ 434045 h 2500355"/>
              <a:gd name="connsiteX630" fmla="*/ 11230069 w 12199375"/>
              <a:gd name="connsiteY630" fmla="*/ 377989 h 2500355"/>
              <a:gd name="connsiteX631" fmla="*/ 11346605 w 12199375"/>
              <a:gd name="connsiteY631" fmla="*/ 443633 h 2500355"/>
              <a:gd name="connsiteX632" fmla="*/ 11390860 w 12199375"/>
              <a:gd name="connsiteY632" fmla="*/ 487887 h 2500355"/>
              <a:gd name="connsiteX633" fmla="*/ 11356931 w 12199375"/>
              <a:gd name="connsiteY633" fmla="*/ 504114 h 2500355"/>
              <a:gd name="connsiteX634" fmla="*/ 11323740 w 12199375"/>
              <a:gd name="connsiteY634" fmla="*/ 568282 h 2500355"/>
              <a:gd name="connsiteX635" fmla="*/ 11385696 w 12199375"/>
              <a:gd name="connsiteY635" fmla="*/ 583033 h 2500355"/>
              <a:gd name="connsiteX636" fmla="*/ 11435851 w 12199375"/>
              <a:gd name="connsiteY636" fmla="*/ 599997 h 2500355"/>
              <a:gd name="connsiteX637" fmla="*/ 11523622 w 12199375"/>
              <a:gd name="connsiteY637" fmla="*/ 623600 h 2500355"/>
              <a:gd name="connsiteX638" fmla="*/ 11599591 w 12199375"/>
              <a:gd name="connsiteY638" fmla="*/ 637613 h 2500355"/>
              <a:gd name="connsiteX639" fmla="*/ 11615080 w 12199375"/>
              <a:gd name="connsiteY639" fmla="*/ 675967 h 2500355"/>
              <a:gd name="connsiteX640" fmla="*/ 11606966 w 12199375"/>
              <a:gd name="connsiteY640" fmla="*/ 743086 h 2500355"/>
              <a:gd name="connsiteX641" fmla="*/ 11598853 w 12199375"/>
              <a:gd name="connsiteY641" fmla="*/ 810942 h 2500355"/>
              <a:gd name="connsiteX642" fmla="*/ 11607704 w 12199375"/>
              <a:gd name="connsiteY642" fmla="*/ 838969 h 2500355"/>
              <a:gd name="connsiteX643" fmla="*/ 11657121 w 12199375"/>
              <a:gd name="connsiteY643" fmla="*/ 892812 h 2500355"/>
              <a:gd name="connsiteX644" fmla="*/ 11696950 w 12199375"/>
              <a:gd name="connsiteY644" fmla="*/ 956243 h 2500355"/>
              <a:gd name="connsiteX645" fmla="*/ 11720552 w 12199375"/>
              <a:gd name="connsiteY645" fmla="*/ 1016723 h 2500355"/>
              <a:gd name="connsiteX646" fmla="*/ 11705801 w 12199375"/>
              <a:gd name="connsiteY646" fmla="*/ 1071303 h 2500355"/>
              <a:gd name="connsiteX647" fmla="*/ 11698425 w 12199375"/>
              <a:gd name="connsiteY647" fmla="*/ 1119245 h 2500355"/>
              <a:gd name="connsiteX648" fmla="*/ 11683674 w 12199375"/>
              <a:gd name="connsiteY648" fmla="*/ 1187102 h 2500355"/>
              <a:gd name="connsiteX649" fmla="*/ 11661547 w 12199375"/>
              <a:gd name="connsiteY649" fmla="*/ 1222505 h 2500355"/>
              <a:gd name="connsiteX650" fmla="*/ 11649008 w 12199375"/>
              <a:gd name="connsiteY650" fmla="*/ 1249795 h 2500355"/>
              <a:gd name="connsiteX651" fmla="*/ 11648270 w 12199375"/>
              <a:gd name="connsiteY651" fmla="*/ 1316914 h 2500355"/>
              <a:gd name="connsiteX652" fmla="*/ 11664497 w 12199375"/>
              <a:gd name="connsiteY652" fmla="*/ 1401734 h 2500355"/>
              <a:gd name="connsiteX653" fmla="*/ 11651221 w 12199375"/>
              <a:gd name="connsiteY653" fmla="*/ 1440087 h 2500355"/>
              <a:gd name="connsiteX654" fmla="*/ 11625406 w 12199375"/>
              <a:gd name="connsiteY654" fmla="*/ 1470328 h 2500355"/>
              <a:gd name="connsiteX655" fmla="*/ 11648270 w 12199375"/>
              <a:gd name="connsiteY655" fmla="*/ 1527120 h 2500355"/>
              <a:gd name="connsiteX656" fmla="*/ 11650483 w 12199375"/>
              <a:gd name="connsiteY656" fmla="*/ 1572850 h 2500355"/>
              <a:gd name="connsiteX657" fmla="*/ 11654908 w 12199375"/>
              <a:gd name="connsiteY657" fmla="*/ 1634068 h 2500355"/>
              <a:gd name="connsiteX658" fmla="*/ 11752268 w 12199375"/>
              <a:gd name="connsiteY658" fmla="*/ 1720363 h 2500355"/>
              <a:gd name="connsiteX659" fmla="*/ 11808323 w 12199375"/>
              <a:gd name="connsiteY659" fmla="*/ 1719626 h 2500355"/>
              <a:gd name="connsiteX660" fmla="*/ 11834138 w 12199375"/>
              <a:gd name="connsiteY660" fmla="*/ 1722576 h 2500355"/>
              <a:gd name="connsiteX661" fmla="*/ 11869541 w 12199375"/>
              <a:gd name="connsiteY661" fmla="*/ 1730689 h 2500355"/>
              <a:gd name="connsiteX662" fmla="*/ 11904207 w 12199375"/>
              <a:gd name="connsiteY662" fmla="*/ 1741753 h 2500355"/>
              <a:gd name="connsiteX663" fmla="*/ 11950673 w 12199375"/>
              <a:gd name="connsiteY663" fmla="*/ 1761667 h 2500355"/>
              <a:gd name="connsiteX664" fmla="*/ 12012629 w 12199375"/>
              <a:gd name="connsiteY664" fmla="*/ 1775681 h 2500355"/>
              <a:gd name="connsiteX665" fmla="*/ 12055408 w 12199375"/>
              <a:gd name="connsiteY665" fmla="*/ 1766092 h 2500355"/>
              <a:gd name="connsiteX666" fmla="*/ 12051720 w 12199375"/>
              <a:gd name="connsiteY666" fmla="*/ 1748391 h 2500355"/>
              <a:gd name="connsiteX667" fmla="*/ 12034756 w 12199375"/>
              <a:gd name="connsiteY667" fmla="*/ 1746178 h 2500355"/>
              <a:gd name="connsiteX668" fmla="*/ 12028856 w 12199375"/>
              <a:gd name="connsiteY668" fmla="*/ 1739540 h 2500355"/>
              <a:gd name="connsiteX669" fmla="*/ 12109988 w 12199375"/>
              <a:gd name="connsiteY669" fmla="*/ 1724789 h 2500355"/>
              <a:gd name="connsiteX670" fmla="*/ 12189645 w 12199375"/>
              <a:gd name="connsiteY670" fmla="*/ 1725526 h 2500355"/>
              <a:gd name="connsiteX671" fmla="*/ 12199234 w 12199375"/>
              <a:gd name="connsiteY671" fmla="*/ 1918769 h 2500355"/>
              <a:gd name="connsiteX672" fmla="*/ 12199234 w 12199375"/>
              <a:gd name="connsiteY672" fmla="*/ 2109062 h 2500355"/>
              <a:gd name="connsiteX673" fmla="*/ 12181532 w 12199375"/>
              <a:gd name="connsiteY673" fmla="*/ 2105374 h 2500355"/>
              <a:gd name="connsiteX674" fmla="*/ 12158668 w 12199375"/>
              <a:gd name="connsiteY674" fmla="*/ 2109799 h 2500355"/>
              <a:gd name="connsiteX675" fmla="*/ 12176370 w 12199375"/>
              <a:gd name="connsiteY675" fmla="*/ 2117912 h 2500355"/>
              <a:gd name="connsiteX676" fmla="*/ 12199234 w 12199375"/>
              <a:gd name="connsiteY676" fmla="*/ 2117912 h 2500355"/>
              <a:gd name="connsiteX677" fmla="*/ 12199234 w 12199375"/>
              <a:gd name="connsiteY677" fmla="*/ 2501448 h 2500355"/>
              <a:gd name="connsiteX678" fmla="*/ 6100284 w 12199375"/>
              <a:gd name="connsiteY678" fmla="*/ 2501448 h 2500355"/>
              <a:gd name="connsiteX679" fmla="*/ 4284 w 12199375"/>
              <a:gd name="connsiteY679" fmla="*/ 2501448 h 2500355"/>
              <a:gd name="connsiteX680" fmla="*/ 4284 w 12199375"/>
              <a:gd name="connsiteY680" fmla="*/ 2002114 h 2500355"/>
              <a:gd name="connsiteX681" fmla="*/ 4284 w 12199375"/>
              <a:gd name="connsiteY681" fmla="*/ 2002114 h 2500355"/>
              <a:gd name="connsiteX682" fmla="*/ 12118839 w 12199375"/>
              <a:gd name="connsiteY682" fmla="*/ 2116437 h 2500355"/>
              <a:gd name="connsiteX683" fmla="*/ 12115888 w 12199375"/>
              <a:gd name="connsiteY683" fmla="*/ 2109062 h 2500355"/>
              <a:gd name="connsiteX684" fmla="*/ 12107775 w 12199375"/>
              <a:gd name="connsiteY684" fmla="*/ 2116437 h 2500355"/>
              <a:gd name="connsiteX685" fmla="*/ 12110726 w 12199375"/>
              <a:gd name="connsiteY685" fmla="*/ 2123813 h 2500355"/>
              <a:gd name="connsiteX686" fmla="*/ 12118839 w 12199375"/>
              <a:gd name="connsiteY686" fmla="*/ 2116437 h 2500355"/>
              <a:gd name="connsiteX687" fmla="*/ 11502970 w 12199375"/>
              <a:gd name="connsiteY687" fmla="*/ 1686435 h 2500355"/>
              <a:gd name="connsiteX688" fmla="*/ 11488956 w 12199375"/>
              <a:gd name="connsiteY688" fmla="*/ 1660620 h 2500355"/>
              <a:gd name="connsiteX689" fmla="*/ 11469779 w 12199375"/>
              <a:gd name="connsiteY689" fmla="*/ 1624479 h 2500355"/>
              <a:gd name="connsiteX690" fmla="*/ 11427000 w 12199375"/>
              <a:gd name="connsiteY690" fmla="*/ 1589076 h 2500355"/>
              <a:gd name="connsiteX691" fmla="*/ 11367257 w 12199375"/>
              <a:gd name="connsiteY691" fmla="*/ 1581700 h 2500355"/>
              <a:gd name="connsiteX692" fmla="*/ 11348818 w 12199375"/>
              <a:gd name="connsiteY692" fmla="*/ 1592764 h 2500355"/>
              <a:gd name="connsiteX693" fmla="*/ 11325953 w 12199375"/>
              <a:gd name="connsiteY693" fmla="*/ 1540397 h 2500355"/>
              <a:gd name="connsiteX694" fmla="*/ 11314890 w 12199375"/>
              <a:gd name="connsiteY694" fmla="*/ 1511631 h 2500355"/>
              <a:gd name="connsiteX695" fmla="*/ 11303826 w 12199375"/>
              <a:gd name="connsiteY695" fmla="*/ 1490242 h 2500355"/>
              <a:gd name="connsiteX696" fmla="*/ 11296450 w 12199375"/>
              <a:gd name="connsiteY696" fmla="*/ 1467377 h 2500355"/>
              <a:gd name="connsiteX697" fmla="*/ 11251459 w 12199375"/>
              <a:gd name="connsiteY697" fmla="*/ 1493192 h 2500355"/>
              <a:gd name="connsiteX698" fmla="*/ 11213843 w 12199375"/>
              <a:gd name="connsiteY698" fmla="*/ 1530071 h 2500355"/>
              <a:gd name="connsiteX699" fmla="*/ 11218268 w 12199375"/>
              <a:gd name="connsiteY699" fmla="*/ 1599402 h 2500355"/>
              <a:gd name="connsiteX700" fmla="*/ 11230807 w 12199375"/>
              <a:gd name="connsiteY700" fmla="*/ 1678322 h 2500355"/>
              <a:gd name="connsiteX701" fmla="*/ 11294237 w 12199375"/>
              <a:gd name="connsiteY701" fmla="*/ 1676109 h 2500355"/>
              <a:gd name="connsiteX702" fmla="*/ 11351031 w 12199375"/>
              <a:gd name="connsiteY702" fmla="*/ 1682747 h 2500355"/>
              <a:gd name="connsiteX703" fmla="*/ 11431426 w 12199375"/>
              <a:gd name="connsiteY703" fmla="*/ 1693811 h 2500355"/>
              <a:gd name="connsiteX704" fmla="*/ 11502970 w 12199375"/>
              <a:gd name="connsiteY704" fmla="*/ 1686435 h 2500355"/>
              <a:gd name="connsiteX705" fmla="*/ 11502970 w 12199375"/>
              <a:gd name="connsiteY705" fmla="*/ 1686435 h 2500355"/>
              <a:gd name="connsiteX706" fmla="*/ 10061024 w 12199375"/>
              <a:gd name="connsiteY706" fmla="*/ 1625954 h 2500355"/>
              <a:gd name="connsiteX707" fmla="*/ 10059549 w 12199375"/>
              <a:gd name="connsiteY707" fmla="*/ 1477703 h 2500355"/>
              <a:gd name="connsiteX708" fmla="*/ 10047747 w 12199375"/>
              <a:gd name="connsiteY708" fmla="*/ 1407634 h 2500355"/>
              <a:gd name="connsiteX709" fmla="*/ 10061024 w 12199375"/>
              <a:gd name="connsiteY709" fmla="*/ 1356742 h 2500355"/>
              <a:gd name="connsiteX710" fmla="*/ 10081676 w 12199375"/>
              <a:gd name="connsiteY710" fmla="*/ 1312488 h 2500355"/>
              <a:gd name="connsiteX711" fmla="*/ 10097902 w 12199375"/>
              <a:gd name="connsiteY711" fmla="*/ 1266021 h 2500355"/>
              <a:gd name="connsiteX712" fmla="*/ 10087576 w 12199375"/>
              <a:gd name="connsiteY712" fmla="*/ 1252745 h 2500355"/>
              <a:gd name="connsiteX713" fmla="*/ 10030784 w 12199375"/>
              <a:gd name="connsiteY713" fmla="*/ 1361168 h 2500355"/>
              <a:gd name="connsiteX714" fmla="*/ 9974729 w 12199375"/>
              <a:gd name="connsiteY714" fmla="*/ 1455576 h 2500355"/>
              <a:gd name="connsiteX715" fmla="*/ 9962190 w 12199375"/>
              <a:gd name="connsiteY715" fmla="*/ 1512369 h 2500355"/>
              <a:gd name="connsiteX716" fmla="*/ 9998331 w 12199375"/>
              <a:gd name="connsiteY716" fmla="*/ 1620054 h 2500355"/>
              <a:gd name="connsiteX717" fmla="*/ 10030784 w 12199375"/>
              <a:gd name="connsiteY717" fmla="*/ 1629642 h 2500355"/>
              <a:gd name="connsiteX718" fmla="*/ 10061024 w 12199375"/>
              <a:gd name="connsiteY718" fmla="*/ 1625954 h 2500355"/>
              <a:gd name="connsiteX719" fmla="*/ 10061024 w 12199375"/>
              <a:gd name="connsiteY719" fmla="*/ 1625954 h 2500355"/>
              <a:gd name="connsiteX720" fmla="*/ 10297046 w 12199375"/>
              <a:gd name="connsiteY720" fmla="*/ 1594239 h 2500355"/>
              <a:gd name="connsiteX721" fmla="*/ 10278607 w 12199375"/>
              <a:gd name="connsiteY721" fmla="*/ 1541134 h 2500355"/>
              <a:gd name="connsiteX722" fmla="*/ 10244679 w 12199375"/>
              <a:gd name="connsiteY722" fmla="*/ 1527120 h 2500355"/>
              <a:gd name="connsiteX723" fmla="*/ 10219601 w 12199375"/>
              <a:gd name="connsiteY723" fmla="*/ 1504256 h 2500355"/>
              <a:gd name="connsiteX724" fmla="*/ 10196737 w 12199375"/>
              <a:gd name="connsiteY724" fmla="*/ 1498355 h 2500355"/>
              <a:gd name="connsiteX725" fmla="*/ 10201162 w 12199375"/>
              <a:gd name="connsiteY725" fmla="*/ 1566949 h 2500355"/>
              <a:gd name="connsiteX726" fmla="*/ 10263855 w 12199375"/>
              <a:gd name="connsiteY726" fmla="*/ 1635543 h 2500355"/>
              <a:gd name="connsiteX727" fmla="*/ 10297046 w 12199375"/>
              <a:gd name="connsiteY727" fmla="*/ 1634068 h 2500355"/>
              <a:gd name="connsiteX728" fmla="*/ 10297046 w 12199375"/>
              <a:gd name="connsiteY728" fmla="*/ 1594239 h 2500355"/>
              <a:gd name="connsiteX729" fmla="*/ 10297046 w 12199375"/>
              <a:gd name="connsiteY729" fmla="*/ 1594239 h 2500355"/>
              <a:gd name="connsiteX730" fmla="*/ 8065903 w 12199375"/>
              <a:gd name="connsiteY730" fmla="*/ 1480654 h 2500355"/>
              <a:gd name="connsiteX731" fmla="*/ 8085817 w 12199375"/>
              <a:gd name="connsiteY731" fmla="*/ 1447463 h 2500355"/>
              <a:gd name="connsiteX732" fmla="*/ 8096880 w 12199375"/>
              <a:gd name="connsiteY732" fmla="*/ 1415748 h 2500355"/>
              <a:gd name="connsiteX733" fmla="*/ 8088030 w 12199375"/>
              <a:gd name="connsiteY733" fmla="*/ 1392145 h 2500355"/>
              <a:gd name="connsiteX734" fmla="*/ 7992883 w 12199375"/>
              <a:gd name="connsiteY734" fmla="*/ 1280773 h 2500355"/>
              <a:gd name="connsiteX735" fmla="*/ 7913964 w 12199375"/>
              <a:gd name="connsiteY735" fmla="*/ 1243157 h 2500355"/>
              <a:gd name="connsiteX736" fmla="*/ 7922077 w 12199375"/>
              <a:gd name="connsiteY736" fmla="*/ 1326502 h 2500355"/>
              <a:gd name="connsiteX737" fmla="*/ 7949367 w 12199375"/>
              <a:gd name="connsiteY737" fmla="*/ 1480654 h 2500355"/>
              <a:gd name="connsiteX738" fmla="*/ 7992146 w 12199375"/>
              <a:gd name="connsiteY738" fmla="*/ 1485079 h 2500355"/>
              <a:gd name="connsiteX739" fmla="*/ 8028287 w 12199375"/>
              <a:gd name="connsiteY739" fmla="*/ 1491717 h 2500355"/>
              <a:gd name="connsiteX740" fmla="*/ 8046726 w 12199375"/>
              <a:gd name="connsiteY740" fmla="*/ 1498355 h 2500355"/>
              <a:gd name="connsiteX741" fmla="*/ 8065903 w 12199375"/>
              <a:gd name="connsiteY741" fmla="*/ 1480654 h 2500355"/>
              <a:gd name="connsiteX742" fmla="*/ 8065903 w 12199375"/>
              <a:gd name="connsiteY742" fmla="*/ 1480654 h 2500355"/>
              <a:gd name="connsiteX743" fmla="*/ 1348133 w 12199375"/>
              <a:gd name="connsiteY743" fmla="*/ 1404684 h 2500355"/>
              <a:gd name="connsiteX744" fmla="*/ 1376160 w 12199375"/>
              <a:gd name="connsiteY744" fmla="*/ 1386245 h 2500355"/>
              <a:gd name="connsiteX745" fmla="*/ 1408613 w 12199375"/>
              <a:gd name="connsiteY745" fmla="*/ 1377394 h 2500355"/>
              <a:gd name="connsiteX746" fmla="*/ 1416726 w 12199375"/>
              <a:gd name="connsiteY746" fmla="*/ 1308800 h 2500355"/>
              <a:gd name="connsiteX747" fmla="*/ 1401237 w 12199375"/>
              <a:gd name="connsiteY747" fmla="*/ 1231356 h 2500355"/>
              <a:gd name="connsiteX748" fmla="*/ 1364359 w 12199375"/>
              <a:gd name="connsiteY748" fmla="*/ 1169400 h 2500355"/>
              <a:gd name="connsiteX749" fmla="*/ 1331168 w 12199375"/>
              <a:gd name="connsiteY749" fmla="*/ 1128834 h 2500355"/>
              <a:gd name="connsiteX750" fmla="*/ 1323055 w 12199375"/>
              <a:gd name="connsiteY750" fmla="*/ 1077204 h 2500355"/>
              <a:gd name="connsiteX751" fmla="*/ 1303878 w 12199375"/>
              <a:gd name="connsiteY751" fmla="*/ 1042538 h 2500355"/>
              <a:gd name="connsiteX752" fmla="*/ 1264787 w 12199375"/>
              <a:gd name="connsiteY752" fmla="*/ 1124408 h 2500355"/>
              <a:gd name="connsiteX753" fmla="*/ 1238235 w 12199375"/>
              <a:gd name="connsiteY753" fmla="*/ 1181201 h 2500355"/>
              <a:gd name="connsiteX754" fmla="*/ 1220533 w 12199375"/>
              <a:gd name="connsiteY754" fmla="*/ 1254958 h 2500355"/>
              <a:gd name="connsiteX755" fmla="*/ 1209470 w 12199375"/>
              <a:gd name="connsiteY755" fmla="*/ 1347891 h 2500355"/>
              <a:gd name="connsiteX756" fmla="*/ 1219058 w 12199375"/>
              <a:gd name="connsiteY756" fmla="*/ 1406159 h 2500355"/>
              <a:gd name="connsiteX757" fmla="*/ 1260362 w 12199375"/>
              <a:gd name="connsiteY757" fmla="*/ 1410585 h 2500355"/>
              <a:gd name="connsiteX758" fmla="*/ 1284702 w 12199375"/>
              <a:gd name="connsiteY758" fmla="*/ 1404684 h 2500355"/>
              <a:gd name="connsiteX759" fmla="*/ 1307566 w 12199375"/>
              <a:gd name="connsiteY759" fmla="*/ 1407634 h 2500355"/>
              <a:gd name="connsiteX760" fmla="*/ 1348133 w 12199375"/>
              <a:gd name="connsiteY760" fmla="*/ 1404684 h 2500355"/>
              <a:gd name="connsiteX761" fmla="*/ 1348133 w 12199375"/>
              <a:gd name="connsiteY761" fmla="*/ 1404684 h 2500355"/>
              <a:gd name="connsiteX762" fmla="*/ 3903806 w 12199375"/>
              <a:gd name="connsiteY762" fmla="*/ 1366331 h 2500355"/>
              <a:gd name="connsiteX763" fmla="*/ 3846276 w 12199375"/>
              <a:gd name="connsiteY763" fmla="*/ 1221030 h 2500355"/>
              <a:gd name="connsiteX764" fmla="*/ 3779157 w 12199375"/>
              <a:gd name="connsiteY764" fmla="*/ 1167925 h 2500355"/>
              <a:gd name="connsiteX765" fmla="*/ 3744491 w 12199375"/>
              <a:gd name="connsiteY765" fmla="*/ 1157599 h 2500355"/>
              <a:gd name="connsiteX766" fmla="*/ 3732690 w 12199375"/>
              <a:gd name="connsiteY766" fmla="*/ 1178251 h 2500355"/>
              <a:gd name="connsiteX767" fmla="*/ 3753342 w 12199375"/>
              <a:gd name="connsiteY767" fmla="*/ 1356742 h 2500355"/>
              <a:gd name="connsiteX768" fmla="*/ 3764406 w 12199375"/>
              <a:gd name="connsiteY768" fmla="*/ 1393621 h 2500355"/>
              <a:gd name="connsiteX769" fmla="*/ 3835212 w 12199375"/>
              <a:gd name="connsiteY769" fmla="*/ 1408372 h 2500355"/>
              <a:gd name="connsiteX770" fmla="*/ 3906019 w 12199375"/>
              <a:gd name="connsiteY770" fmla="*/ 1408372 h 2500355"/>
              <a:gd name="connsiteX771" fmla="*/ 3903806 w 12199375"/>
              <a:gd name="connsiteY771" fmla="*/ 1366331 h 2500355"/>
              <a:gd name="connsiteX772" fmla="*/ 3903806 w 12199375"/>
              <a:gd name="connsiteY772" fmla="*/ 1366331 h 2500355"/>
              <a:gd name="connsiteX773" fmla="*/ 912967 w 12199375"/>
              <a:gd name="connsiteY773" fmla="*/ 1392883 h 2500355"/>
              <a:gd name="connsiteX774" fmla="*/ 959434 w 12199375"/>
              <a:gd name="connsiteY774" fmla="*/ 1387720 h 2500355"/>
              <a:gd name="connsiteX775" fmla="*/ 1012539 w 12199375"/>
              <a:gd name="connsiteY775" fmla="*/ 1380344 h 2500355"/>
              <a:gd name="connsiteX776" fmla="*/ 1067857 w 12199375"/>
              <a:gd name="connsiteY776" fmla="*/ 1383295 h 2500355"/>
              <a:gd name="connsiteX777" fmla="*/ 1088509 w 12199375"/>
              <a:gd name="connsiteY777" fmla="*/ 1387720 h 2500355"/>
              <a:gd name="connsiteX778" fmla="*/ 1092196 w 12199375"/>
              <a:gd name="connsiteY778" fmla="*/ 1392145 h 2500355"/>
              <a:gd name="connsiteX779" fmla="*/ 1081133 w 12199375"/>
              <a:gd name="connsiteY779" fmla="*/ 1330190 h 2500355"/>
              <a:gd name="connsiteX780" fmla="*/ 1066382 w 12199375"/>
              <a:gd name="connsiteY780" fmla="*/ 1252008 h 2500355"/>
              <a:gd name="connsiteX781" fmla="*/ 1056056 w 12199375"/>
              <a:gd name="connsiteY781" fmla="*/ 1231356 h 2500355"/>
              <a:gd name="connsiteX782" fmla="*/ 1041304 w 12199375"/>
              <a:gd name="connsiteY782" fmla="*/ 1218817 h 2500355"/>
              <a:gd name="connsiteX783" fmla="*/ 1020652 w 12199375"/>
              <a:gd name="connsiteY783" fmla="*/ 1271184 h 2500355"/>
              <a:gd name="connsiteX784" fmla="*/ 983774 w 12199375"/>
              <a:gd name="connsiteY784" fmla="*/ 1332402 h 2500355"/>
              <a:gd name="connsiteX785" fmla="*/ 967547 w 12199375"/>
              <a:gd name="connsiteY785" fmla="*/ 1168662 h 2500355"/>
              <a:gd name="connsiteX786" fmla="*/ 929194 w 12199375"/>
              <a:gd name="connsiteY786" fmla="*/ 1026312 h 2500355"/>
              <a:gd name="connsiteX787" fmla="*/ 919605 w 12199375"/>
              <a:gd name="connsiteY787" fmla="*/ 1058027 h 2500355"/>
              <a:gd name="connsiteX788" fmla="*/ 889365 w 12199375"/>
              <a:gd name="connsiteY788" fmla="*/ 1274872 h 2500355"/>
              <a:gd name="connsiteX789" fmla="*/ 883465 w 12199375"/>
              <a:gd name="connsiteY789" fmla="*/ 1382557 h 2500355"/>
              <a:gd name="connsiteX790" fmla="*/ 885677 w 12199375"/>
              <a:gd name="connsiteY790" fmla="*/ 1395833 h 2500355"/>
              <a:gd name="connsiteX791" fmla="*/ 893053 w 12199375"/>
              <a:gd name="connsiteY791" fmla="*/ 1394358 h 2500355"/>
              <a:gd name="connsiteX792" fmla="*/ 912967 w 12199375"/>
              <a:gd name="connsiteY792" fmla="*/ 1392883 h 2500355"/>
              <a:gd name="connsiteX793" fmla="*/ 912967 w 12199375"/>
              <a:gd name="connsiteY793" fmla="*/ 1392883 h 2500355"/>
              <a:gd name="connsiteX794" fmla="*/ 3490768 w 12199375"/>
              <a:gd name="connsiteY794" fmla="*/ 1395833 h 2500355"/>
              <a:gd name="connsiteX795" fmla="*/ 3532072 w 12199375"/>
              <a:gd name="connsiteY795" fmla="*/ 1390670 h 2500355"/>
              <a:gd name="connsiteX796" fmla="*/ 3570425 w 12199375"/>
              <a:gd name="connsiteY796" fmla="*/ 1374444 h 2500355"/>
              <a:gd name="connsiteX797" fmla="*/ 3619842 w 12199375"/>
              <a:gd name="connsiteY797" fmla="*/ 1356005 h 2500355"/>
              <a:gd name="connsiteX798" fmla="*/ 3625005 w 12199375"/>
              <a:gd name="connsiteY798" fmla="*/ 1209966 h 2500355"/>
              <a:gd name="connsiteX799" fmla="*/ 3594765 w 12199375"/>
              <a:gd name="connsiteY799" fmla="*/ 1111870 h 2500355"/>
              <a:gd name="connsiteX800" fmla="*/ 3583701 w 12199375"/>
              <a:gd name="connsiteY800" fmla="*/ 1055077 h 2500355"/>
              <a:gd name="connsiteX801" fmla="*/ 3600666 w 12199375"/>
              <a:gd name="connsiteY801" fmla="*/ 960668 h 2500355"/>
              <a:gd name="connsiteX802" fmla="*/ 3563787 w 12199375"/>
              <a:gd name="connsiteY802" fmla="*/ 914939 h 2500355"/>
              <a:gd name="connsiteX803" fmla="*/ 3525434 w 12199375"/>
              <a:gd name="connsiteY803" fmla="*/ 937804 h 2500355"/>
              <a:gd name="connsiteX804" fmla="*/ 3484867 w 12199375"/>
              <a:gd name="connsiteY804" fmla="*/ 970994 h 2500355"/>
              <a:gd name="connsiteX805" fmla="*/ 3438401 w 12199375"/>
              <a:gd name="connsiteY805" fmla="*/ 1004185 h 2500355"/>
              <a:gd name="connsiteX806" fmla="*/ 3404472 w 12199375"/>
              <a:gd name="connsiteY806" fmla="*/ 947392 h 2500355"/>
              <a:gd name="connsiteX807" fmla="*/ 3419224 w 12199375"/>
              <a:gd name="connsiteY807" fmla="*/ 908301 h 2500355"/>
              <a:gd name="connsiteX808" fmla="*/ 3424387 w 12199375"/>
              <a:gd name="connsiteY808" fmla="*/ 796928 h 2500355"/>
              <a:gd name="connsiteX809" fmla="*/ 3408898 w 12199375"/>
              <a:gd name="connsiteY809" fmla="*/ 799878 h 2500355"/>
              <a:gd name="connsiteX810" fmla="*/ 3396359 w 12199375"/>
              <a:gd name="connsiteY810" fmla="*/ 807254 h 2500355"/>
              <a:gd name="connsiteX811" fmla="*/ 3374970 w 12199375"/>
              <a:gd name="connsiteY811" fmla="*/ 793978 h 2500355"/>
              <a:gd name="connsiteX812" fmla="*/ 3359481 w 12199375"/>
              <a:gd name="connsiteY812" fmla="*/ 771851 h 2500355"/>
              <a:gd name="connsiteX813" fmla="*/ 3341779 w 12199375"/>
              <a:gd name="connsiteY813" fmla="*/ 769638 h 2500355"/>
              <a:gd name="connsiteX814" fmla="*/ 3340304 w 12199375"/>
              <a:gd name="connsiteY814" fmla="*/ 839707 h 2500355"/>
              <a:gd name="connsiteX815" fmla="*/ 3325553 w 12199375"/>
              <a:gd name="connsiteY815" fmla="*/ 855934 h 2500355"/>
              <a:gd name="connsiteX816" fmla="*/ 3293837 w 12199375"/>
              <a:gd name="connsiteY816" fmla="*/ 894287 h 2500355"/>
              <a:gd name="connsiteX817" fmla="*/ 3271710 w 12199375"/>
              <a:gd name="connsiteY817" fmla="*/ 952555 h 2500355"/>
              <a:gd name="connsiteX818" fmla="*/ 3275398 w 12199375"/>
              <a:gd name="connsiteY818" fmla="*/ 1128096 h 2500355"/>
              <a:gd name="connsiteX819" fmla="*/ 3290149 w 12199375"/>
              <a:gd name="connsiteY819" fmla="*/ 1191527 h 2500355"/>
              <a:gd name="connsiteX820" fmla="*/ 3310064 w 12199375"/>
              <a:gd name="connsiteY820" fmla="*/ 1262333 h 2500355"/>
              <a:gd name="connsiteX821" fmla="*/ 3316702 w 12199375"/>
              <a:gd name="connsiteY821" fmla="*/ 1326502 h 2500355"/>
              <a:gd name="connsiteX822" fmla="*/ 3341779 w 12199375"/>
              <a:gd name="connsiteY822" fmla="*/ 1387720 h 2500355"/>
              <a:gd name="connsiteX823" fmla="*/ 3360218 w 12199375"/>
              <a:gd name="connsiteY823" fmla="*/ 1383295 h 2500355"/>
              <a:gd name="connsiteX824" fmla="*/ 3378658 w 12199375"/>
              <a:gd name="connsiteY824" fmla="*/ 1374444 h 2500355"/>
              <a:gd name="connsiteX825" fmla="*/ 3392671 w 12199375"/>
              <a:gd name="connsiteY825" fmla="*/ 1375181 h 2500355"/>
              <a:gd name="connsiteX826" fmla="*/ 3414061 w 12199375"/>
              <a:gd name="connsiteY826" fmla="*/ 1388458 h 2500355"/>
              <a:gd name="connsiteX827" fmla="*/ 3430287 w 12199375"/>
              <a:gd name="connsiteY827" fmla="*/ 1395833 h 2500355"/>
              <a:gd name="connsiteX828" fmla="*/ 3446514 w 12199375"/>
              <a:gd name="connsiteY828" fmla="*/ 1396571 h 2500355"/>
              <a:gd name="connsiteX829" fmla="*/ 3490768 w 12199375"/>
              <a:gd name="connsiteY829" fmla="*/ 1395833 h 2500355"/>
              <a:gd name="connsiteX830" fmla="*/ 3490768 w 12199375"/>
              <a:gd name="connsiteY830" fmla="*/ 1395833 h 2500355"/>
              <a:gd name="connsiteX831" fmla="*/ 2230264 w 12199375"/>
              <a:gd name="connsiteY831" fmla="*/ 1379607 h 2500355"/>
              <a:gd name="connsiteX832" fmla="*/ 2246491 w 12199375"/>
              <a:gd name="connsiteY832" fmla="*/ 1354529 h 2500355"/>
              <a:gd name="connsiteX833" fmla="*/ 2269355 w 12199375"/>
              <a:gd name="connsiteY833" fmla="*/ 1319864 h 2500355"/>
              <a:gd name="connsiteX834" fmla="*/ 2279681 w 12199375"/>
              <a:gd name="connsiteY834" fmla="*/ 1334615 h 2500355"/>
              <a:gd name="connsiteX835" fmla="*/ 2311396 w 12199375"/>
              <a:gd name="connsiteY835" fmla="*/ 1330927 h 2500355"/>
              <a:gd name="connsiteX836" fmla="*/ 2326885 w 12199375"/>
              <a:gd name="connsiteY836" fmla="*/ 1312488 h 2500355"/>
              <a:gd name="connsiteX837" fmla="*/ 2342374 w 12199375"/>
              <a:gd name="connsiteY837" fmla="*/ 1349367 h 2500355"/>
              <a:gd name="connsiteX838" fmla="*/ 2433095 w 12199375"/>
              <a:gd name="connsiteY838" fmla="*/ 1313226 h 2500355"/>
              <a:gd name="connsiteX839" fmla="*/ 2416869 w 12199375"/>
              <a:gd name="connsiteY839" fmla="*/ 1185626 h 2500355"/>
              <a:gd name="connsiteX840" fmla="*/ 2313609 w 12199375"/>
              <a:gd name="connsiteY840" fmla="*/ 1053602 h 2500355"/>
              <a:gd name="connsiteX841" fmla="*/ 2295908 w 12199375"/>
              <a:gd name="connsiteY841" fmla="*/ 1055814 h 2500355"/>
              <a:gd name="connsiteX842" fmla="*/ 2300333 w 12199375"/>
              <a:gd name="connsiteY842" fmla="*/ 978370 h 2500355"/>
              <a:gd name="connsiteX843" fmla="*/ 2272305 w 12199375"/>
              <a:gd name="connsiteY843" fmla="*/ 888387 h 2500355"/>
              <a:gd name="connsiteX844" fmla="*/ 2216988 w 12199375"/>
              <a:gd name="connsiteY844" fmla="*/ 856671 h 2500355"/>
              <a:gd name="connsiteX845" fmla="*/ 2224363 w 12199375"/>
              <a:gd name="connsiteY845" fmla="*/ 837494 h 2500355"/>
              <a:gd name="connsiteX846" fmla="*/ 2231739 w 12199375"/>
              <a:gd name="connsiteY846" fmla="*/ 815367 h 2500355"/>
              <a:gd name="connsiteX847" fmla="*/ 2242065 w 12199375"/>
              <a:gd name="connsiteY847" fmla="*/ 754887 h 2500355"/>
              <a:gd name="connsiteX848" fmla="*/ 2279681 w 12199375"/>
              <a:gd name="connsiteY848" fmla="*/ 584509 h 2500355"/>
              <a:gd name="connsiteX849" fmla="*/ 2239852 w 12199375"/>
              <a:gd name="connsiteY849" fmla="*/ 612536 h 2500355"/>
              <a:gd name="connsiteX850" fmla="*/ 2214775 w 12199375"/>
              <a:gd name="connsiteY850" fmla="*/ 717271 h 2500355"/>
              <a:gd name="connsiteX851" fmla="*/ 2201499 w 12199375"/>
              <a:gd name="connsiteY851" fmla="*/ 756362 h 2500355"/>
              <a:gd name="connsiteX852" fmla="*/ 2194123 w 12199375"/>
              <a:gd name="connsiteY852" fmla="*/ 773326 h 2500355"/>
              <a:gd name="connsiteX853" fmla="*/ 2183797 w 12199375"/>
              <a:gd name="connsiteY853" fmla="*/ 804304 h 2500355"/>
              <a:gd name="connsiteX854" fmla="*/ 2157982 w 12199375"/>
              <a:gd name="connsiteY854" fmla="*/ 857409 h 2500355"/>
              <a:gd name="connsiteX855" fmla="*/ 2092339 w 12199375"/>
              <a:gd name="connsiteY855" fmla="*/ 973944 h 2500355"/>
              <a:gd name="connsiteX856" fmla="*/ 2062098 w 12199375"/>
              <a:gd name="connsiteY856" fmla="*/ 1047701 h 2500355"/>
              <a:gd name="connsiteX857" fmla="*/ 2080538 w 12199375"/>
              <a:gd name="connsiteY857" fmla="*/ 1075729 h 2500355"/>
              <a:gd name="connsiteX858" fmla="*/ 2124792 w 12199375"/>
              <a:gd name="connsiteY858" fmla="*/ 1148010 h 2500355"/>
              <a:gd name="connsiteX859" fmla="*/ 2172734 w 12199375"/>
              <a:gd name="connsiteY859" fmla="*/ 1222505 h 2500355"/>
              <a:gd name="connsiteX860" fmla="*/ 2202974 w 12199375"/>
              <a:gd name="connsiteY860" fmla="*/ 1270447 h 2500355"/>
              <a:gd name="connsiteX861" fmla="*/ 2195598 w 12199375"/>
              <a:gd name="connsiteY861" fmla="*/ 1315438 h 2500355"/>
              <a:gd name="connsiteX862" fmla="*/ 2179372 w 12199375"/>
              <a:gd name="connsiteY862" fmla="*/ 1348629 h 2500355"/>
              <a:gd name="connsiteX863" fmla="*/ 2164620 w 12199375"/>
              <a:gd name="connsiteY863" fmla="*/ 1372231 h 2500355"/>
              <a:gd name="connsiteX864" fmla="*/ 2149869 w 12199375"/>
              <a:gd name="connsiteY864" fmla="*/ 1386983 h 2500355"/>
              <a:gd name="connsiteX865" fmla="*/ 2230264 w 12199375"/>
              <a:gd name="connsiteY865" fmla="*/ 1379607 h 2500355"/>
              <a:gd name="connsiteX866" fmla="*/ 2230264 w 12199375"/>
              <a:gd name="connsiteY866" fmla="*/ 1379607 h 2500355"/>
              <a:gd name="connsiteX867" fmla="*/ 7118865 w 12199375"/>
              <a:gd name="connsiteY867" fmla="*/ 1362643 h 2500355"/>
              <a:gd name="connsiteX868" fmla="*/ 7085675 w 12199375"/>
              <a:gd name="connsiteY868" fmla="*/ 1264546 h 2500355"/>
              <a:gd name="connsiteX869" fmla="*/ 7081249 w 12199375"/>
              <a:gd name="connsiteY869" fmla="*/ 1319126 h 2500355"/>
              <a:gd name="connsiteX870" fmla="*/ 7112965 w 12199375"/>
              <a:gd name="connsiteY870" fmla="*/ 1393621 h 2500355"/>
              <a:gd name="connsiteX871" fmla="*/ 7118865 w 12199375"/>
              <a:gd name="connsiteY871" fmla="*/ 1362643 h 2500355"/>
              <a:gd name="connsiteX872" fmla="*/ 7118865 w 12199375"/>
              <a:gd name="connsiteY872" fmla="*/ 1362643 h 2500355"/>
              <a:gd name="connsiteX873" fmla="*/ 769879 w 12199375"/>
              <a:gd name="connsiteY873" fmla="*/ 1349367 h 2500355"/>
              <a:gd name="connsiteX874" fmla="*/ 763979 w 12199375"/>
              <a:gd name="connsiteY874" fmla="*/ 1322814 h 2500355"/>
              <a:gd name="connsiteX875" fmla="*/ 756603 w 12199375"/>
              <a:gd name="connsiteY875" fmla="*/ 1302162 h 2500355"/>
              <a:gd name="connsiteX876" fmla="*/ 745539 w 12199375"/>
              <a:gd name="connsiteY876" fmla="*/ 1311013 h 2500355"/>
              <a:gd name="connsiteX877" fmla="*/ 744802 w 12199375"/>
              <a:gd name="connsiteY877" fmla="*/ 1376656 h 2500355"/>
              <a:gd name="connsiteX878" fmla="*/ 769879 w 12199375"/>
              <a:gd name="connsiteY878" fmla="*/ 1349367 h 2500355"/>
              <a:gd name="connsiteX879" fmla="*/ 769879 w 12199375"/>
              <a:gd name="connsiteY879" fmla="*/ 1349367 h 2500355"/>
              <a:gd name="connsiteX880" fmla="*/ 4077872 w 12199375"/>
              <a:gd name="connsiteY880" fmla="*/ 1361168 h 2500355"/>
              <a:gd name="connsiteX881" fmla="*/ 4093361 w 12199375"/>
              <a:gd name="connsiteY881" fmla="*/ 1322077 h 2500355"/>
              <a:gd name="connsiteX882" fmla="*/ 4078610 w 12199375"/>
              <a:gd name="connsiteY882" fmla="*/ 1242419 h 2500355"/>
              <a:gd name="connsiteX883" fmla="*/ 4060908 w 12199375"/>
              <a:gd name="connsiteY883" fmla="*/ 1142847 h 2500355"/>
              <a:gd name="connsiteX884" fmla="*/ 4043206 w 12199375"/>
              <a:gd name="connsiteY884" fmla="*/ 1080154 h 2500355"/>
              <a:gd name="connsiteX885" fmla="*/ 4031405 w 12199375"/>
              <a:gd name="connsiteY885" fmla="*/ 1048439 h 2500355"/>
              <a:gd name="connsiteX886" fmla="*/ 4024767 w 12199375"/>
              <a:gd name="connsiteY886" fmla="*/ 1042538 h 2500355"/>
              <a:gd name="connsiteX887" fmla="*/ 4013703 w 12199375"/>
              <a:gd name="connsiteY887" fmla="*/ 1091218 h 2500355"/>
              <a:gd name="connsiteX888" fmla="*/ 3988626 w 12199375"/>
              <a:gd name="connsiteY888" fmla="*/ 1135472 h 2500355"/>
              <a:gd name="connsiteX889" fmla="*/ 3945110 w 12199375"/>
              <a:gd name="connsiteY889" fmla="*/ 1111132 h 2500355"/>
              <a:gd name="connsiteX890" fmla="*/ 3914870 w 12199375"/>
              <a:gd name="connsiteY890" fmla="*/ 1032950 h 2500355"/>
              <a:gd name="connsiteX891" fmla="*/ 3903806 w 12199375"/>
              <a:gd name="connsiteY891" fmla="*/ 974682 h 2500355"/>
              <a:gd name="connsiteX892" fmla="*/ 3877253 w 12199375"/>
              <a:gd name="connsiteY892" fmla="*/ 1042538 h 2500355"/>
              <a:gd name="connsiteX893" fmla="*/ 3895693 w 12199375"/>
              <a:gd name="connsiteY893" fmla="*/ 1091218 h 2500355"/>
              <a:gd name="connsiteX894" fmla="*/ 3953223 w 12199375"/>
              <a:gd name="connsiteY894" fmla="*/ 1215867 h 2500355"/>
              <a:gd name="connsiteX895" fmla="*/ 4009278 w 12199375"/>
              <a:gd name="connsiteY895" fmla="*/ 1308063 h 2500355"/>
              <a:gd name="connsiteX896" fmla="*/ 4024030 w 12199375"/>
              <a:gd name="connsiteY896" fmla="*/ 1354529 h 2500355"/>
              <a:gd name="connsiteX897" fmla="*/ 4038781 w 12199375"/>
              <a:gd name="connsiteY897" fmla="*/ 1378132 h 2500355"/>
              <a:gd name="connsiteX898" fmla="*/ 4077872 w 12199375"/>
              <a:gd name="connsiteY898" fmla="*/ 1361168 h 2500355"/>
              <a:gd name="connsiteX899" fmla="*/ 4077872 w 12199375"/>
              <a:gd name="connsiteY899" fmla="*/ 1361168 h 2500355"/>
              <a:gd name="connsiteX900" fmla="*/ 4038781 w 12199375"/>
              <a:gd name="connsiteY900" fmla="*/ 1335353 h 2500355"/>
              <a:gd name="connsiteX901" fmla="*/ 4045419 w 12199375"/>
              <a:gd name="connsiteY901" fmla="*/ 1324289 h 2500355"/>
              <a:gd name="connsiteX902" fmla="*/ 4071234 w 12199375"/>
              <a:gd name="connsiteY902" fmla="*/ 1335353 h 2500355"/>
              <a:gd name="connsiteX903" fmla="*/ 4038781 w 12199375"/>
              <a:gd name="connsiteY903" fmla="*/ 1335353 h 2500355"/>
              <a:gd name="connsiteX904" fmla="*/ 4038781 w 12199375"/>
              <a:gd name="connsiteY904" fmla="*/ 1335353 h 2500355"/>
              <a:gd name="connsiteX905" fmla="*/ 5717486 w 12199375"/>
              <a:gd name="connsiteY905" fmla="*/ 1326502 h 2500355"/>
              <a:gd name="connsiteX906" fmla="*/ 5744038 w 12199375"/>
              <a:gd name="connsiteY906" fmla="*/ 1322814 h 2500355"/>
              <a:gd name="connsiteX907" fmla="*/ 5765428 w 12199375"/>
              <a:gd name="connsiteY907" fmla="*/ 1298474 h 2500355"/>
              <a:gd name="connsiteX908" fmla="*/ 5673232 w 12199375"/>
              <a:gd name="connsiteY908" fmla="*/ 1069828 h 2500355"/>
              <a:gd name="connsiteX909" fmla="*/ 5654792 w 12199375"/>
              <a:gd name="connsiteY909" fmla="*/ 1052127 h 2500355"/>
              <a:gd name="connsiteX910" fmla="*/ 5640041 w 12199375"/>
              <a:gd name="connsiteY910" fmla="*/ 1029262 h 2500355"/>
              <a:gd name="connsiteX911" fmla="*/ 5634879 w 12199375"/>
              <a:gd name="connsiteY911" fmla="*/ 1100069 h 2500355"/>
              <a:gd name="connsiteX912" fmla="*/ 5645942 w 12199375"/>
              <a:gd name="connsiteY912" fmla="*/ 1210704 h 2500355"/>
              <a:gd name="connsiteX913" fmla="*/ 5667331 w 12199375"/>
              <a:gd name="connsiteY913" fmla="*/ 1322077 h 2500355"/>
              <a:gd name="connsiteX914" fmla="*/ 5717486 w 12199375"/>
              <a:gd name="connsiteY914" fmla="*/ 1326502 h 2500355"/>
              <a:gd name="connsiteX915" fmla="*/ 5717486 w 12199375"/>
              <a:gd name="connsiteY915" fmla="*/ 1326502 h 2500355"/>
              <a:gd name="connsiteX916" fmla="*/ 5313299 w 12199375"/>
              <a:gd name="connsiteY916" fmla="*/ 1310275 h 2500355"/>
              <a:gd name="connsiteX917" fmla="*/ 5388531 w 12199375"/>
              <a:gd name="connsiteY917" fmla="*/ 1291099 h 2500355"/>
              <a:gd name="connsiteX918" fmla="*/ 5491053 w 12199375"/>
              <a:gd name="connsiteY918" fmla="*/ 1294049 h 2500355"/>
              <a:gd name="connsiteX919" fmla="*/ 5548583 w 12199375"/>
              <a:gd name="connsiteY919" fmla="*/ 1302162 h 2500355"/>
              <a:gd name="connsiteX920" fmla="*/ 5548583 w 12199375"/>
              <a:gd name="connsiteY920" fmla="*/ 1204803 h 2500355"/>
              <a:gd name="connsiteX921" fmla="*/ 5529406 w 12199375"/>
              <a:gd name="connsiteY921" fmla="*/ 1117033 h 2500355"/>
              <a:gd name="connsiteX922" fmla="*/ 5510967 w 12199375"/>
              <a:gd name="connsiteY922" fmla="*/ 1046964 h 2500355"/>
              <a:gd name="connsiteX923" fmla="*/ 5503591 w 12199375"/>
              <a:gd name="connsiteY923" fmla="*/ 948867 h 2500355"/>
              <a:gd name="connsiteX924" fmla="*/ 5502854 w 12199375"/>
              <a:gd name="connsiteY924" fmla="*/ 817580 h 2500355"/>
              <a:gd name="connsiteX925" fmla="*/ 5492528 w 12199375"/>
              <a:gd name="connsiteY925" fmla="*/ 799141 h 2500355"/>
              <a:gd name="connsiteX926" fmla="*/ 5463763 w 12199375"/>
              <a:gd name="connsiteY926" fmla="*/ 781439 h 2500355"/>
              <a:gd name="connsiteX927" fmla="*/ 5422459 w 12199375"/>
              <a:gd name="connsiteY927" fmla="*/ 716533 h 2500355"/>
              <a:gd name="connsiteX928" fmla="*/ 5404019 w 12199375"/>
              <a:gd name="connsiteY928" fmla="*/ 724646 h 2500355"/>
              <a:gd name="connsiteX929" fmla="*/ 5374517 w 12199375"/>
              <a:gd name="connsiteY929" fmla="*/ 773326 h 2500355"/>
              <a:gd name="connsiteX930" fmla="*/ 5347227 w 12199375"/>
              <a:gd name="connsiteY930" fmla="*/ 703995 h 2500355"/>
              <a:gd name="connsiteX931" fmla="*/ 5332476 w 12199375"/>
              <a:gd name="connsiteY931" fmla="*/ 682605 h 2500355"/>
              <a:gd name="connsiteX932" fmla="*/ 5313299 w 12199375"/>
              <a:gd name="connsiteY932" fmla="*/ 787340 h 2500355"/>
              <a:gd name="connsiteX933" fmla="*/ 5285271 w 12199375"/>
              <a:gd name="connsiteY933" fmla="*/ 857409 h 2500355"/>
              <a:gd name="connsiteX934" fmla="*/ 5255768 w 12199375"/>
              <a:gd name="connsiteY934" fmla="*/ 893549 h 2500355"/>
              <a:gd name="connsiteX935" fmla="*/ 5203401 w 12199375"/>
              <a:gd name="connsiteY935" fmla="*/ 895762 h 2500355"/>
              <a:gd name="connsiteX936" fmla="*/ 5177586 w 12199375"/>
              <a:gd name="connsiteY936" fmla="*/ 884699 h 2500355"/>
              <a:gd name="connsiteX937" fmla="*/ 5151034 w 12199375"/>
              <a:gd name="connsiteY937" fmla="*/ 877323 h 2500355"/>
              <a:gd name="connsiteX938" fmla="*/ 5125219 w 12199375"/>
              <a:gd name="connsiteY938" fmla="*/ 895025 h 2500355"/>
              <a:gd name="connsiteX939" fmla="*/ 5098666 w 12199375"/>
              <a:gd name="connsiteY939" fmla="*/ 942967 h 2500355"/>
              <a:gd name="connsiteX940" fmla="*/ 5068426 w 12199375"/>
              <a:gd name="connsiteY940" fmla="*/ 1029262 h 2500355"/>
              <a:gd name="connsiteX941" fmla="*/ 5097929 w 12199375"/>
              <a:gd name="connsiteY941" fmla="*/ 1146535 h 2500355"/>
              <a:gd name="connsiteX942" fmla="*/ 5123006 w 12199375"/>
              <a:gd name="connsiteY942" fmla="*/ 1194477 h 2500355"/>
              <a:gd name="connsiteX943" fmla="*/ 5313299 w 12199375"/>
              <a:gd name="connsiteY943" fmla="*/ 1310275 h 2500355"/>
              <a:gd name="connsiteX944" fmla="*/ 5313299 w 12199375"/>
              <a:gd name="connsiteY944" fmla="*/ 1310275 h 2500355"/>
              <a:gd name="connsiteX945" fmla="*/ 10002756 w 12199375"/>
              <a:gd name="connsiteY945" fmla="*/ 1257171 h 2500355"/>
              <a:gd name="connsiteX946" fmla="*/ 10030784 w 12199375"/>
              <a:gd name="connsiteY946" fmla="*/ 1185626 h 2500355"/>
              <a:gd name="connsiteX947" fmla="*/ 10047747 w 12199375"/>
              <a:gd name="connsiteY947" fmla="*/ 1131784 h 2500355"/>
              <a:gd name="connsiteX948" fmla="*/ 10047010 w 12199375"/>
              <a:gd name="connsiteY948" fmla="*/ 1091218 h 2500355"/>
              <a:gd name="connsiteX949" fmla="*/ 10041847 w 12199375"/>
              <a:gd name="connsiteY949" fmla="*/ 1054339 h 2500355"/>
              <a:gd name="connsiteX950" fmla="*/ 10034472 w 12199375"/>
              <a:gd name="connsiteY950" fmla="*/ 1027787 h 2500355"/>
              <a:gd name="connsiteX951" fmla="*/ 10016033 w 12199375"/>
              <a:gd name="connsiteY951" fmla="*/ 1027049 h 2500355"/>
              <a:gd name="connsiteX952" fmla="*/ 9964403 w 12199375"/>
              <a:gd name="connsiteY952" fmla="*/ 1274135 h 2500355"/>
              <a:gd name="connsiteX953" fmla="*/ 10002756 w 12199375"/>
              <a:gd name="connsiteY953" fmla="*/ 1257171 h 2500355"/>
              <a:gd name="connsiteX954" fmla="*/ 10002756 w 12199375"/>
              <a:gd name="connsiteY954" fmla="*/ 1257171 h 2500355"/>
              <a:gd name="connsiteX955" fmla="*/ 4355935 w 12199375"/>
              <a:gd name="connsiteY955" fmla="*/ 774063 h 2500355"/>
              <a:gd name="connsiteX956" fmla="*/ 4348560 w 12199375"/>
              <a:gd name="connsiteY956" fmla="*/ 766688 h 2500355"/>
              <a:gd name="connsiteX957" fmla="*/ 4341184 w 12199375"/>
              <a:gd name="connsiteY957" fmla="*/ 774063 h 2500355"/>
              <a:gd name="connsiteX958" fmla="*/ 4348560 w 12199375"/>
              <a:gd name="connsiteY958" fmla="*/ 781439 h 2500355"/>
              <a:gd name="connsiteX959" fmla="*/ 4355935 w 12199375"/>
              <a:gd name="connsiteY959" fmla="*/ 774063 h 2500355"/>
              <a:gd name="connsiteX960" fmla="*/ 901166 w 12199375"/>
              <a:gd name="connsiteY960" fmla="*/ 701782 h 2500355"/>
              <a:gd name="connsiteX961" fmla="*/ 884202 w 12199375"/>
              <a:gd name="connsiteY961" fmla="*/ 711370 h 2500355"/>
              <a:gd name="connsiteX962" fmla="*/ 900429 w 12199375"/>
              <a:gd name="connsiteY962" fmla="*/ 718008 h 2500355"/>
              <a:gd name="connsiteX963" fmla="*/ 901166 w 12199375"/>
              <a:gd name="connsiteY963" fmla="*/ 701782 h 2500355"/>
              <a:gd name="connsiteX964" fmla="*/ 901166 w 12199375"/>
              <a:gd name="connsiteY964" fmla="*/ 701782 h 2500355"/>
              <a:gd name="connsiteX965" fmla="*/ 2320247 w 12199375"/>
              <a:gd name="connsiteY965" fmla="*/ 664166 h 2500355"/>
              <a:gd name="connsiteX966" fmla="*/ 2303283 w 12199375"/>
              <a:gd name="connsiteY966" fmla="*/ 648677 h 2500355"/>
              <a:gd name="connsiteX967" fmla="*/ 2298858 w 12199375"/>
              <a:gd name="connsiteY967" fmla="*/ 687030 h 2500355"/>
              <a:gd name="connsiteX968" fmla="*/ 2309921 w 12199375"/>
              <a:gd name="connsiteY968" fmla="*/ 692931 h 2500355"/>
              <a:gd name="connsiteX969" fmla="*/ 2320247 w 12199375"/>
              <a:gd name="connsiteY969" fmla="*/ 664166 h 2500355"/>
              <a:gd name="connsiteX970" fmla="*/ 2320247 w 12199375"/>
              <a:gd name="connsiteY970" fmla="*/ 664166 h 2500355"/>
              <a:gd name="connsiteX971" fmla="*/ 5114155 w 12199375"/>
              <a:gd name="connsiteY971" fmla="*/ 514440 h 2500355"/>
              <a:gd name="connsiteX972" fmla="*/ 5090553 w 12199375"/>
              <a:gd name="connsiteY972" fmla="*/ 501163 h 2500355"/>
              <a:gd name="connsiteX973" fmla="*/ 5060313 w 12199375"/>
              <a:gd name="connsiteY973" fmla="*/ 524028 h 2500355"/>
              <a:gd name="connsiteX974" fmla="*/ 5114155 w 12199375"/>
              <a:gd name="connsiteY974" fmla="*/ 514440 h 2500355"/>
              <a:gd name="connsiteX975" fmla="*/ 9290265 w 12199375"/>
              <a:gd name="connsiteY975" fmla="*/ 493788 h 2500355"/>
              <a:gd name="connsiteX976" fmla="*/ 9254124 w 12199375"/>
              <a:gd name="connsiteY976" fmla="*/ 485674 h 2500355"/>
              <a:gd name="connsiteX977" fmla="*/ 9271826 w 12199375"/>
              <a:gd name="connsiteY977" fmla="*/ 508539 h 2500355"/>
              <a:gd name="connsiteX978" fmla="*/ 9290265 w 12199375"/>
              <a:gd name="connsiteY978" fmla="*/ 493788 h 2500355"/>
              <a:gd name="connsiteX979" fmla="*/ 9290265 w 12199375"/>
              <a:gd name="connsiteY979" fmla="*/ 493788 h 2500355"/>
              <a:gd name="connsiteX980" fmla="*/ 3054128 w 12199375"/>
              <a:gd name="connsiteY980" fmla="*/ 390528 h 2500355"/>
              <a:gd name="connsiteX981" fmla="*/ 3051177 w 12199375"/>
              <a:gd name="connsiteY981" fmla="*/ 383152 h 2500355"/>
              <a:gd name="connsiteX982" fmla="*/ 3043064 w 12199375"/>
              <a:gd name="connsiteY982" fmla="*/ 390528 h 2500355"/>
              <a:gd name="connsiteX983" fmla="*/ 3046014 w 12199375"/>
              <a:gd name="connsiteY983" fmla="*/ 397904 h 2500355"/>
              <a:gd name="connsiteX984" fmla="*/ 3054128 w 12199375"/>
              <a:gd name="connsiteY984" fmla="*/ 390528 h 2500355"/>
              <a:gd name="connsiteX985" fmla="*/ 3131572 w 12199375"/>
              <a:gd name="connsiteY985" fmla="*/ 383152 h 2500355"/>
              <a:gd name="connsiteX986" fmla="*/ 3110183 w 12199375"/>
              <a:gd name="connsiteY986" fmla="*/ 365451 h 2500355"/>
              <a:gd name="connsiteX987" fmla="*/ 3080680 w 12199375"/>
              <a:gd name="connsiteY987" fmla="*/ 363238 h 2500355"/>
              <a:gd name="connsiteX988" fmla="*/ 3088793 w 12199375"/>
              <a:gd name="connsiteY988" fmla="*/ 380940 h 2500355"/>
              <a:gd name="connsiteX989" fmla="*/ 3131572 w 12199375"/>
              <a:gd name="connsiteY989" fmla="*/ 383152 h 2500355"/>
              <a:gd name="connsiteX990" fmla="*/ 3131572 w 12199375"/>
              <a:gd name="connsiteY990" fmla="*/ 383152 h 2500355"/>
              <a:gd name="connsiteX991" fmla="*/ 2463336 w 12199375"/>
              <a:gd name="connsiteY991" fmla="*/ 268092 h 2500355"/>
              <a:gd name="connsiteX992" fmla="*/ 2456697 w 12199375"/>
              <a:gd name="connsiteY992" fmla="*/ 250390 h 2500355"/>
              <a:gd name="connsiteX993" fmla="*/ 2452272 w 12199375"/>
              <a:gd name="connsiteY993" fmla="*/ 279893 h 2500355"/>
              <a:gd name="connsiteX994" fmla="*/ 2463336 w 12199375"/>
              <a:gd name="connsiteY994" fmla="*/ 268092 h 2500355"/>
              <a:gd name="connsiteX995" fmla="*/ 11960262 w 12199375"/>
              <a:gd name="connsiteY995" fmla="*/ 1747653 h 2500355"/>
              <a:gd name="connsiteX996" fmla="*/ 11971325 w 12199375"/>
              <a:gd name="connsiteY996" fmla="*/ 1740278 h 2500355"/>
              <a:gd name="connsiteX997" fmla="*/ 11982389 w 12199375"/>
              <a:gd name="connsiteY997" fmla="*/ 1747653 h 2500355"/>
              <a:gd name="connsiteX998" fmla="*/ 11971325 w 12199375"/>
              <a:gd name="connsiteY998" fmla="*/ 1755029 h 2500355"/>
              <a:gd name="connsiteX999" fmla="*/ 11960262 w 12199375"/>
              <a:gd name="connsiteY999" fmla="*/ 1747653 h 25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199375" h="2500355">
                <a:moveTo>
                  <a:pt x="4284" y="2002114"/>
                </a:moveTo>
                <a:cubicBezTo>
                  <a:pt x="4284" y="1724051"/>
                  <a:pt x="5759" y="1496880"/>
                  <a:pt x="7971" y="1496880"/>
                </a:cubicBezTo>
                <a:cubicBezTo>
                  <a:pt x="10184" y="1496880"/>
                  <a:pt x="21248" y="1502043"/>
                  <a:pt x="33049" y="1507944"/>
                </a:cubicBezTo>
                <a:cubicBezTo>
                  <a:pt x="51488" y="1517532"/>
                  <a:pt x="61076" y="1516794"/>
                  <a:pt x="119344" y="1503518"/>
                </a:cubicBezTo>
                <a:cubicBezTo>
                  <a:pt x="155485" y="1495405"/>
                  <a:pt x="200477" y="1485079"/>
                  <a:pt x="218916" y="1481391"/>
                </a:cubicBezTo>
                <a:cubicBezTo>
                  <a:pt x="252106" y="1474015"/>
                  <a:pt x="453462" y="1464427"/>
                  <a:pt x="491078" y="1468115"/>
                </a:cubicBezTo>
                <a:cubicBezTo>
                  <a:pt x="540496" y="1472540"/>
                  <a:pt x="586225" y="1468852"/>
                  <a:pt x="610564" y="1457789"/>
                </a:cubicBezTo>
                <a:lnTo>
                  <a:pt x="637855" y="1445250"/>
                </a:lnTo>
                <a:lnTo>
                  <a:pt x="633429" y="1354529"/>
                </a:lnTo>
                <a:cubicBezTo>
                  <a:pt x="630479" y="1291099"/>
                  <a:pt x="625316" y="1258646"/>
                  <a:pt x="617203" y="1246107"/>
                </a:cubicBezTo>
                <a:cubicBezTo>
                  <a:pt x="610564" y="1236519"/>
                  <a:pt x="603926" y="1213654"/>
                  <a:pt x="601714" y="1195215"/>
                </a:cubicBezTo>
                <a:cubicBezTo>
                  <a:pt x="598026" y="1162762"/>
                  <a:pt x="597288" y="1162024"/>
                  <a:pt x="553772" y="1146535"/>
                </a:cubicBezTo>
                <a:lnTo>
                  <a:pt x="509518" y="1131046"/>
                </a:lnTo>
                <a:lnTo>
                  <a:pt x="507305" y="1046964"/>
                </a:lnTo>
                <a:cubicBezTo>
                  <a:pt x="505830" y="995334"/>
                  <a:pt x="508043" y="959931"/>
                  <a:pt x="513205" y="954030"/>
                </a:cubicBezTo>
                <a:cubicBezTo>
                  <a:pt x="517631" y="948867"/>
                  <a:pt x="532382" y="942229"/>
                  <a:pt x="546396" y="940016"/>
                </a:cubicBezTo>
                <a:lnTo>
                  <a:pt x="572211" y="935591"/>
                </a:lnTo>
                <a:lnTo>
                  <a:pt x="572211" y="889862"/>
                </a:lnTo>
                <a:cubicBezTo>
                  <a:pt x="572211" y="848558"/>
                  <a:pt x="575161" y="839707"/>
                  <a:pt x="605402" y="793240"/>
                </a:cubicBezTo>
                <a:cubicBezTo>
                  <a:pt x="646705" y="728334"/>
                  <a:pt x="673995" y="700307"/>
                  <a:pt x="694647" y="700307"/>
                </a:cubicBezTo>
                <a:cubicBezTo>
                  <a:pt x="703498" y="700307"/>
                  <a:pt x="721200" y="698094"/>
                  <a:pt x="733738" y="695881"/>
                </a:cubicBezTo>
                <a:cubicBezTo>
                  <a:pt x="754390" y="691456"/>
                  <a:pt x="756603" y="688506"/>
                  <a:pt x="756603" y="663428"/>
                </a:cubicBezTo>
                <a:cubicBezTo>
                  <a:pt x="756603" y="642776"/>
                  <a:pt x="762504" y="629500"/>
                  <a:pt x="778730" y="611799"/>
                </a:cubicBezTo>
                <a:cubicBezTo>
                  <a:pt x="799382" y="589671"/>
                  <a:pt x="803807" y="588196"/>
                  <a:pt x="838473" y="591884"/>
                </a:cubicBezTo>
                <a:cubicBezTo>
                  <a:pt x="859125" y="594097"/>
                  <a:pt x="879039" y="599997"/>
                  <a:pt x="881990" y="605160"/>
                </a:cubicBezTo>
                <a:cubicBezTo>
                  <a:pt x="890840" y="619174"/>
                  <a:pt x="918868" y="593359"/>
                  <a:pt x="918868" y="570495"/>
                </a:cubicBezTo>
                <a:cubicBezTo>
                  <a:pt x="918868" y="549843"/>
                  <a:pt x="951321" y="523290"/>
                  <a:pt x="975661" y="523290"/>
                </a:cubicBezTo>
                <a:cubicBezTo>
                  <a:pt x="986724" y="523290"/>
                  <a:pt x="992625" y="519603"/>
                  <a:pt x="991150" y="512964"/>
                </a:cubicBezTo>
                <a:cubicBezTo>
                  <a:pt x="989675" y="507064"/>
                  <a:pt x="1007376" y="489362"/>
                  <a:pt x="1029503" y="472398"/>
                </a:cubicBezTo>
                <a:cubicBezTo>
                  <a:pt x="1061956" y="448058"/>
                  <a:pt x="1075970" y="442158"/>
                  <a:pt x="1101047" y="442158"/>
                </a:cubicBezTo>
                <a:cubicBezTo>
                  <a:pt x="1126862" y="442158"/>
                  <a:pt x="1134975" y="445846"/>
                  <a:pt x="1148989" y="464285"/>
                </a:cubicBezTo>
                <a:cubicBezTo>
                  <a:pt x="1205782" y="536567"/>
                  <a:pt x="1207995" y="540992"/>
                  <a:pt x="1188080" y="548368"/>
                </a:cubicBezTo>
                <a:cubicBezTo>
                  <a:pt x="1169641" y="555743"/>
                  <a:pt x="1175542" y="565332"/>
                  <a:pt x="1205782" y="574183"/>
                </a:cubicBezTo>
                <a:cubicBezTo>
                  <a:pt x="1247823" y="586721"/>
                  <a:pt x="1253724" y="585246"/>
                  <a:pt x="1269213" y="555743"/>
                </a:cubicBezTo>
                <a:cubicBezTo>
                  <a:pt x="1277326" y="540992"/>
                  <a:pt x="1294290" y="521078"/>
                  <a:pt x="1307566" y="510752"/>
                </a:cubicBezTo>
                <a:lnTo>
                  <a:pt x="1331906" y="492313"/>
                </a:lnTo>
                <a:lnTo>
                  <a:pt x="1318630" y="473136"/>
                </a:lnTo>
                <a:cubicBezTo>
                  <a:pt x="1311254" y="462072"/>
                  <a:pt x="1303141" y="444371"/>
                  <a:pt x="1300191" y="433307"/>
                </a:cubicBezTo>
                <a:cubicBezTo>
                  <a:pt x="1297240" y="422244"/>
                  <a:pt x="1289865" y="410442"/>
                  <a:pt x="1282489" y="408230"/>
                </a:cubicBezTo>
                <a:cubicBezTo>
                  <a:pt x="1268475" y="403067"/>
                  <a:pt x="1258887" y="392003"/>
                  <a:pt x="1258887" y="380202"/>
                </a:cubicBezTo>
                <a:cubicBezTo>
                  <a:pt x="1258887" y="363976"/>
                  <a:pt x="1320105" y="324885"/>
                  <a:pt x="1345920" y="324885"/>
                </a:cubicBezTo>
                <a:cubicBezTo>
                  <a:pt x="1373947" y="324885"/>
                  <a:pt x="1420414" y="339636"/>
                  <a:pt x="1420414" y="348487"/>
                </a:cubicBezTo>
                <a:cubicBezTo>
                  <a:pt x="1420414" y="351437"/>
                  <a:pt x="1430740" y="369876"/>
                  <a:pt x="1444016" y="388315"/>
                </a:cubicBezTo>
                <a:cubicBezTo>
                  <a:pt x="1463193" y="416343"/>
                  <a:pt x="1465406" y="425194"/>
                  <a:pt x="1458768" y="436257"/>
                </a:cubicBezTo>
                <a:cubicBezTo>
                  <a:pt x="1452867" y="445846"/>
                  <a:pt x="1452867" y="451009"/>
                  <a:pt x="1459505" y="456172"/>
                </a:cubicBezTo>
                <a:cubicBezTo>
                  <a:pt x="1467619" y="462810"/>
                  <a:pt x="1514085" y="479774"/>
                  <a:pt x="1533262" y="482724"/>
                </a:cubicBezTo>
                <a:cubicBezTo>
                  <a:pt x="1586367" y="492313"/>
                  <a:pt x="1737569" y="630975"/>
                  <a:pt x="1737569" y="670804"/>
                </a:cubicBezTo>
                <a:cubicBezTo>
                  <a:pt x="1737569" y="676705"/>
                  <a:pt x="1749370" y="693669"/>
                  <a:pt x="1763383" y="709895"/>
                </a:cubicBezTo>
                <a:cubicBezTo>
                  <a:pt x="1792149" y="741610"/>
                  <a:pt x="1793624" y="750461"/>
                  <a:pt x="1778872" y="800616"/>
                </a:cubicBezTo>
                <a:cubicBezTo>
                  <a:pt x="1768546" y="833806"/>
                  <a:pt x="1769284" y="838232"/>
                  <a:pt x="1786986" y="884699"/>
                </a:cubicBezTo>
                <a:cubicBezTo>
                  <a:pt x="1797312" y="911251"/>
                  <a:pt x="1808375" y="938541"/>
                  <a:pt x="1811325" y="945179"/>
                </a:cubicBezTo>
                <a:cubicBezTo>
                  <a:pt x="1814276" y="951817"/>
                  <a:pt x="1820914" y="976157"/>
                  <a:pt x="1826077" y="1000497"/>
                </a:cubicBezTo>
                <a:cubicBezTo>
                  <a:pt x="1831240" y="1024837"/>
                  <a:pt x="1840090" y="1051389"/>
                  <a:pt x="1845991" y="1060240"/>
                </a:cubicBezTo>
                <a:cubicBezTo>
                  <a:pt x="1852629" y="1070566"/>
                  <a:pt x="1855579" y="1089743"/>
                  <a:pt x="1854104" y="1111870"/>
                </a:cubicBezTo>
                <a:lnTo>
                  <a:pt x="1851892" y="1147273"/>
                </a:lnTo>
                <a:lnTo>
                  <a:pt x="1818701" y="1145798"/>
                </a:lnTo>
                <a:cubicBezTo>
                  <a:pt x="1713229" y="1139897"/>
                  <a:pt x="1677088" y="1131046"/>
                  <a:pt x="1637997" y="1099331"/>
                </a:cubicBezTo>
                <a:cubicBezTo>
                  <a:pt x="1622508" y="1087530"/>
                  <a:pt x="1604069" y="1077204"/>
                  <a:pt x="1597431" y="1077204"/>
                </a:cubicBezTo>
                <a:cubicBezTo>
                  <a:pt x="1577516" y="1077204"/>
                  <a:pt x="1550964" y="1136947"/>
                  <a:pt x="1555389" y="1171613"/>
                </a:cubicBezTo>
                <a:cubicBezTo>
                  <a:pt x="1557602" y="1186364"/>
                  <a:pt x="1556127" y="1238731"/>
                  <a:pt x="1551701" y="1286673"/>
                </a:cubicBezTo>
                <a:cubicBezTo>
                  <a:pt x="1547276" y="1334615"/>
                  <a:pt x="1546538" y="1381819"/>
                  <a:pt x="1548751" y="1392145"/>
                </a:cubicBezTo>
                <a:cubicBezTo>
                  <a:pt x="1553177" y="1409847"/>
                  <a:pt x="1571616" y="1416485"/>
                  <a:pt x="1576779" y="1401734"/>
                </a:cubicBezTo>
                <a:cubicBezTo>
                  <a:pt x="1578991" y="1395833"/>
                  <a:pt x="1587842" y="1395833"/>
                  <a:pt x="1608494" y="1401734"/>
                </a:cubicBezTo>
                <a:cubicBezTo>
                  <a:pt x="1645373" y="1412060"/>
                  <a:pt x="1885082" y="1411322"/>
                  <a:pt x="1885082" y="1401734"/>
                </a:cubicBezTo>
                <a:cubicBezTo>
                  <a:pt x="1885082" y="1398046"/>
                  <a:pt x="1888032" y="1396571"/>
                  <a:pt x="1892458" y="1398784"/>
                </a:cubicBezTo>
                <a:cubicBezTo>
                  <a:pt x="1896883" y="1400996"/>
                  <a:pt x="1899833" y="1400259"/>
                  <a:pt x="1899833" y="1395833"/>
                </a:cubicBezTo>
                <a:cubicBezTo>
                  <a:pt x="1899833" y="1391408"/>
                  <a:pt x="1910159" y="1386245"/>
                  <a:pt x="1923436" y="1383295"/>
                </a:cubicBezTo>
                <a:cubicBezTo>
                  <a:pt x="1936712" y="1380344"/>
                  <a:pt x="1956626" y="1370756"/>
                  <a:pt x="1968427" y="1362643"/>
                </a:cubicBezTo>
                <a:cubicBezTo>
                  <a:pt x="1989079" y="1347154"/>
                  <a:pt x="1989817" y="1345679"/>
                  <a:pt x="1984654" y="1299949"/>
                </a:cubicBezTo>
                <a:cubicBezTo>
                  <a:pt x="1981704" y="1274135"/>
                  <a:pt x="1976541" y="1246107"/>
                  <a:pt x="1972115" y="1237994"/>
                </a:cubicBezTo>
                <a:cubicBezTo>
                  <a:pt x="1967690" y="1229881"/>
                  <a:pt x="1961789" y="1203328"/>
                  <a:pt x="1958101" y="1178988"/>
                </a:cubicBezTo>
                <a:cubicBezTo>
                  <a:pt x="1953676" y="1148748"/>
                  <a:pt x="1947038" y="1129571"/>
                  <a:pt x="1935974" y="1119983"/>
                </a:cubicBezTo>
                <a:cubicBezTo>
                  <a:pt x="1908684" y="1094168"/>
                  <a:pt x="1899833" y="1060977"/>
                  <a:pt x="1899833" y="983533"/>
                </a:cubicBezTo>
                <a:cubicBezTo>
                  <a:pt x="1899833" y="917889"/>
                  <a:pt x="1898358" y="909038"/>
                  <a:pt x="1882869" y="895762"/>
                </a:cubicBezTo>
                <a:cubicBezTo>
                  <a:pt x="1874019" y="887649"/>
                  <a:pt x="1857792" y="879536"/>
                  <a:pt x="1848204" y="878061"/>
                </a:cubicBezTo>
                <a:cubicBezTo>
                  <a:pt x="1830502" y="875848"/>
                  <a:pt x="1829765" y="875110"/>
                  <a:pt x="1831977" y="805779"/>
                </a:cubicBezTo>
                <a:cubicBezTo>
                  <a:pt x="1833452" y="764475"/>
                  <a:pt x="1839353" y="723171"/>
                  <a:pt x="1845991" y="706207"/>
                </a:cubicBezTo>
                <a:cubicBezTo>
                  <a:pt x="1860742" y="668591"/>
                  <a:pt x="1860005" y="613274"/>
                  <a:pt x="1843778" y="601473"/>
                </a:cubicBezTo>
                <a:cubicBezTo>
                  <a:pt x="1827552" y="589671"/>
                  <a:pt x="1817226" y="541730"/>
                  <a:pt x="1827552" y="525503"/>
                </a:cubicBezTo>
                <a:cubicBezTo>
                  <a:pt x="1831977" y="518865"/>
                  <a:pt x="1845991" y="505589"/>
                  <a:pt x="1860005" y="496738"/>
                </a:cubicBezTo>
                <a:cubicBezTo>
                  <a:pt x="1877706" y="484199"/>
                  <a:pt x="1885820" y="472398"/>
                  <a:pt x="1888770" y="451746"/>
                </a:cubicBezTo>
                <a:cubicBezTo>
                  <a:pt x="1893195" y="425931"/>
                  <a:pt x="1890983" y="420768"/>
                  <a:pt x="1863693" y="392741"/>
                </a:cubicBezTo>
                <a:cubicBezTo>
                  <a:pt x="1847466" y="375777"/>
                  <a:pt x="1833452" y="355862"/>
                  <a:pt x="1833452" y="347749"/>
                </a:cubicBezTo>
                <a:cubicBezTo>
                  <a:pt x="1833452" y="339636"/>
                  <a:pt x="1829027" y="332998"/>
                  <a:pt x="1823126" y="332998"/>
                </a:cubicBezTo>
                <a:cubicBezTo>
                  <a:pt x="1817226" y="332998"/>
                  <a:pt x="1809113" y="328572"/>
                  <a:pt x="1804687" y="322672"/>
                </a:cubicBezTo>
                <a:cubicBezTo>
                  <a:pt x="1798049" y="314559"/>
                  <a:pt x="1800262" y="304970"/>
                  <a:pt x="1816488" y="278418"/>
                </a:cubicBezTo>
                <a:cubicBezTo>
                  <a:pt x="1840090" y="239327"/>
                  <a:pt x="1869593" y="222363"/>
                  <a:pt x="1914585" y="222363"/>
                </a:cubicBezTo>
                <a:cubicBezTo>
                  <a:pt x="1941137" y="222363"/>
                  <a:pt x="1949988" y="226788"/>
                  <a:pt x="1979491" y="255553"/>
                </a:cubicBezTo>
                <a:lnTo>
                  <a:pt x="2014157" y="288744"/>
                </a:lnTo>
                <a:lnTo>
                  <a:pt x="1997193" y="302020"/>
                </a:lnTo>
                <a:cubicBezTo>
                  <a:pt x="1980966" y="314559"/>
                  <a:pt x="1980228" y="340374"/>
                  <a:pt x="1995717" y="340374"/>
                </a:cubicBezTo>
                <a:cubicBezTo>
                  <a:pt x="1999405" y="340374"/>
                  <a:pt x="2013419" y="351437"/>
                  <a:pt x="2028170" y="365451"/>
                </a:cubicBezTo>
                <a:cubicBezTo>
                  <a:pt x="2051773" y="387578"/>
                  <a:pt x="2092339" y="403067"/>
                  <a:pt x="2102665" y="393478"/>
                </a:cubicBezTo>
                <a:cubicBezTo>
                  <a:pt x="2104877" y="391266"/>
                  <a:pt x="2106353" y="370614"/>
                  <a:pt x="2106353" y="347749"/>
                </a:cubicBezTo>
                <a:cubicBezTo>
                  <a:pt x="2106353" y="324885"/>
                  <a:pt x="2108565" y="285056"/>
                  <a:pt x="2110778" y="260716"/>
                </a:cubicBezTo>
                <a:cubicBezTo>
                  <a:pt x="2115204" y="219412"/>
                  <a:pt x="2116679" y="215725"/>
                  <a:pt x="2132905" y="215725"/>
                </a:cubicBezTo>
                <a:cubicBezTo>
                  <a:pt x="2142493" y="215725"/>
                  <a:pt x="2150607" y="220150"/>
                  <a:pt x="2150607" y="225313"/>
                </a:cubicBezTo>
                <a:cubicBezTo>
                  <a:pt x="2150607" y="230476"/>
                  <a:pt x="2150607" y="276205"/>
                  <a:pt x="2150607" y="327835"/>
                </a:cubicBezTo>
                <a:lnTo>
                  <a:pt x="2149869" y="420768"/>
                </a:lnTo>
                <a:lnTo>
                  <a:pt x="2187485" y="444371"/>
                </a:lnTo>
                <a:cubicBezTo>
                  <a:pt x="2235427" y="473873"/>
                  <a:pt x="2268618" y="481987"/>
                  <a:pt x="2268618" y="463547"/>
                </a:cubicBezTo>
                <a:cubicBezTo>
                  <a:pt x="2268618" y="456172"/>
                  <a:pt x="2278943" y="439208"/>
                  <a:pt x="2291482" y="425194"/>
                </a:cubicBezTo>
                <a:cubicBezTo>
                  <a:pt x="2304021" y="411180"/>
                  <a:pt x="2319510" y="388315"/>
                  <a:pt x="2326148" y="374302"/>
                </a:cubicBezTo>
                <a:cubicBezTo>
                  <a:pt x="2337211" y="350699"/>
                  <a:pt x="2337211" y="348487"/>
                  <a:pt x="2321723" y="327835"/>
                </a:cubicBezTo>
                <a:cubicBezTo>
                  <a:pt x="2312872" y="316034"/>
                  <a:pt x="2305496" y="300545"/>
                  <a:pt x="2305496" y="294644"/>
                </a:cubicBezTo>
                <a:cubicBezTo>
                  <a:pt x="2305496" y="287269"/>
                  <a:pt x="2298120" y="283581"/>
                  <a:pt x="2284107" y="283581"/>
                </a:cubicBezTo>
                <a:cubicBezTo>
                  <a:pt x="2256079" y="283581"/>
                  <a:pt x="2249441" y="271780"/>
                  <a:pt x="2266405" y="251865"/>
                </a:cubicBezTo>
                <a:cubicBezTo>
                  <a:pt x="2274518" y="243015"/>
                  <a:pt x="2284107" y="226788"/>
                  <a:pt x="2289269" y="215725"/>
                </a:cubicBezTo>
                <a:cubicBezTo>
                  <a:pt x="2308446" y="170733"/>
                  <a:pt x="2391054" y="160407"/>
                  <a:pt x="2426457" y="198760"/>
                </a:cubicBezTo>
                <a:cubicBezTo>
                  <a:pt x="2435308" y="208349"/>
                  <a:pt x="2450797" y="217200"/>
                  <a:pt x="2460385" y="218675"/>
                </a:cubicBezTo>
                <a:cubicBezTo>
                  <a:pt x="2475874" y="220887"/>
                  <a:pt x="2480300" y="216462"/>
                  <a:pt x="2490626" y="187697"/>
                </a:cubicBezTo>
                <a:cubicBezTo>
                  <a:pt x="2515703" y="118366"/>
                  <a:pt x="2517915" y="113940"/>
                  <a:pt x="2530454" y="119103"/>
                </a:cubicBezTo>
                <a:cubicBezTo>
                  <a:pt x="2538568" y="122053"/>
                  <a:pt x="2540780" y="128692"/>
                  <a:pt x="2537830" y="139017"/>
                </a:cubicBezTo>
                <a:cubicBezTo>
                  <a:pt x="2534880" y="147868"/>
                  <a:pt x="2530454" y="166307"/>
                  <a:pt x="2526766" y="180321"/>
                </a:cubicBezTo>
                <a:cubicBezTo>
                  <a:pt x="2523079" y="194335"/>
                  <a:pt x="2515703" y="226050"/>
                  <a:pt x="2509065" y="250390"/>
                </a:cubicBezTo>
                <a:cubicBezTo>
                  <a:pt x="2492838" y="313083"/>
                  <a:pt x="2493576" y="327097"/>
                  <a:pt x="2514965" y="335211"/>
                </a:cubicBezTo>
                <a:cubicBezTo>
                  <a:pt x="2524554" y="338898"/>
                  <a:pt x="2545943" y="353650"/>
                  <a:pt x="2561432" y="366926"/>
                </a:cubicBezTo>
                <a:cubicBezTo>
                  <a:pt x="2581346" y="384628"/>
                  <a:pt x="2601998" y="394216"/>
                  <a:pt x="2630026" y="400117"/>
                </a:cubicBezTo>
                <a:cubicBezTo>
                  <a:pt x="2713371" y="416343"/>
                  <a:pt x="2730335" y="431832"/>
                  <a:pt x="2708946" y="468710"/>
                </a:cubicBezTo>
                <a:cubicBezTo>
                  <a:pt x="2702308" y="479774"/>
                  <a:pt x="2697145" y="496738"/>
                  <a:pt x="2697145" y="505589"/>
                </a:cubicBezTo>
                <a:cubicBezTo>
                  <a:pt x="2697145" y="521815"/>
                  <a:pt x="2658053" y="566807"/>
                  <a:pt x="2638139" y="573445"/>
                </a:cubicBezTo>
                <a:cubicBezTo>
                  <a:pt x="2628551" y="576395"/>
                  <a:pt x="2629288" y="583033"/>
                  <a:pt x="2641089" y="618437"/>
                </a:cubicBezTo>
                <a:cubicBezTo>
                  <a:pt x="2653628" y="656053"/>
                  <a:pt x="2654366" y="664903"/>
                  <a:pt x="2645515" y="707682"/>
                </a:cubicBezTo>
                <a:cubicBezTo>
                  <a:pt x="2638139" y="743086"/>
                  <a:pt x="2638139" y="759312"/>
                  <a:pt x="2644040" y="770376"/>
                </a:cubicBezTo>
                <a:cubicBezTo>
                  <a:pt x="2654366" y="789552"/>
                  <a:pt x="2649203" y="815367"/>
                  <a:pt x="2624863" y="865522"/>
                </a:cubicBezTo>
                <a:cubicBezTo>
                  <a:pt x="2602736" y="910514"/>
                  <a:pt x="2600523" y="912726"/>
                  <a:pt x="2567333" y="912726"/>
                </a:cubicBezTo>
                <a:cubicBezTo>
                  <a:pt x="2540043" y="912726"/>
                  <a:pt x="2542993" y="906088"/>
                  <a:pt x="2529717" y="996071"/>
                </a:cubicBezTo>
                <a:cubicBezTo>
                  <a:pt x="2523079" y="1043276"/>
                  <a:pt x="2525291" y="1083104"/>
                  <a:pt x="2537830" y="1125146"/>
                </a:cubicBezTo>
                <a:cubicBezTo>
                  <a:pt x="2542993" y="1143585"/>
                  <a:pt x="2549631" y="1177513"/>
                  <a:pt x="2551844" y="1201115"/>
                </a:cubicBezTo>
                <a:cubicBezTo>
                  <a:pt x="2554057" y="1224718"/>
                  <a:pt x="2560695" y="1255695"/>
                  <a:pt x="2566595" y="1271184"/>
                </a:cubicBezTo>
                <a:cubicBezTo>
                  <a:pt x="2572496" y="1286673"/>
                  <a:pt x="2581346" y="1318389"/>
                  <a:pt x="2586509" y="1341991"/>
                </a:cubicBezTo>
                <a:cubicBezTo>
                  <a:pt x="2598311" y="1393621"/>
                  <a:pt x="2604211" y="1397308"/>
                  <a:pt x="2686081" y="1395096"/>
                </a:cubicBezTo>
                <a:cubicBezTo>
                  <a:pt x="2748774" y="1393621"/>
                  <a:pt x="2763526" y="1389195"/>
                  <a:pt x="2763526" y="1372231"/>
                </a:cubicBezTo>
                <a:cubicBezTo>
                  <a:pt x="2763526" y="1353054"/>
                  <a:pt x="2804830" y="1358955"/>
                  <a:pt x="2820318" y="1380344"/>
                </a:cubicBezTo>
                <a:lnTo>
                  <a:pt x="2834332" y="1399521"/>
                </a:lnTo>
                <a:lnTo>
                  <a:pt x="2961932" y="1399521"/>
                </a:lnTo>
                <a:cubicBezTo>
                  <a:pt x="3077730" y="1399521"/>
                  <a:pt x="3091006" y="1398046"/>
                  <a:pt x="3099119" y="1385507"/>
                </a:cubicBezTo>
                <a:cubicBezTo>
                  <a:pt x="3104282" y="1378132"/>
                  <a:pt x="3121246" y="1366331"/>
                  <a:pt x="3136735" y="1358955"/>
                </a:cubicBezTo>
                <a:cubicBezTo>
                  <a:pt x="3185415" y="1336828"/>
                  <a:pt x="3203116" y="1273397"/>
                  <a:pt x="3175089" y="1218817"/>
                </a:cubicBezTo>
                <a:cubicBezTo>
                  <a:pt x="3158125" y="1184889"/>
                  <a:pt x="3146324" y="1175300"/>
                  <a:pt x="3146324" y="1195215"/>
                </a:cubicBezTo>
                <a:cubicBezTo>
                  <a:pt x="3146324" y="1201115"/>
                  <a:pt x="3138948" y="1208491"/>
                  <a:pt x="3129360" y="1211441"/>
                </a:cubicBezTo>
                <a:cubicBezTo>
                  <a:pt x="3105020" y="1219555"/>
                  <a:pt x="2975208" y="1215129"/>
                  <a:pt x="2964144" y="1205541"/>
                </a:cubicBezTo>
                <a:cubicBezTo>
                  <a:pt x="2956768" y="1199640"/>
                  <a:pt x="2954556" y="1170137"/>
                  <a:pt x="2954556" y="1091218"/>
                </a:cubicBezTo>
                <a:cubicBezTo>
                  <a:pt x="2954556" y="985745"/>
                  <a:pt x="2954556" y="985008"/>
                  <a:pt x="2936854" y="978370"/>
                </a:cubicBezTo>
                <a:cubicBezTo>
                  <a:pt x="2914727" y="970257"/>
                  <a:pt x="2911039" y="957718"/>
                  <a:pt x="2911039" y="893549"/>
                </a:cubicBezTo>
                <a:cubicBezTo>
                  <a:pt x="2911039" y="863309"/>
                  <a:pt x="2906614" y="830119"/>
                  <a:pt x="2899238" y="813892"/>
                </a:cubicBezTo>
                <a:cubicBezTo>
                  <a:pt x="2888175" y="787340"/>
                  <a:pt x="2888175" y="783652"/>
                  <a:pt x="2910302" y="720221"/>
                </a:cubicBezTo>
                <a:cubicBezTo>
                  <a:pt x="2946443" y="614749"/>
                  <a:pt x="2952343" y="603685"/>
                  <a:pt x="2984059" y="583771"/>
                </a:cubicBezTo>
                <a:cubicBezTo>
                  <a:pt x="3000285" y="573445"/>
                  <a:pt x="3016512" y="565332"/>
                  <a:pt x="3019462" y="565332"/>
                </a:cubicBezTo>
                <a:cubicBezTo>
                  <a:pt x="3022412" y="565332"/>
                  <a:pt x="3029050" y="538042"/>
                  <a:pt x="3033476" y="504114"/>
                </a:cubicBezTo>
                <a:cubicBezTo>
                  <a:pt x="3037901" y="470185"/>
                  <a:pt x="3043802" y="435520"/>
                  <a:pt x="3046752" y="425931"/>
                </a:cubicBezTo>
                <a:cubicBezTo>
                  <a:pt x="3051915" y="410442"/>
                  <a:pt x="3050440" y="409705"/>
                  <a:pt x="3032738" y="414130"/>
                </a:cubicBezTo>
                <a:cubicBezTo>
                  <a:pt x="3016512" y="417818"/>
                  <a:pt x="3013561" y="416343"/>
                  <a:pt x="3013561" y="404542"/>
                </a:cubicBezTo>
                <a:cubicBezTo>
                  <a:pt x="3013561" y="396429"/>
                  <a:pt x="3018724" y="387578"/>
                  <a:pt x="3024625" y="385365"/>
                </a:cubicBezTo>
                <a:cubicBezTo>
                  <a:pt x="3037164" y="380202"/>
                  <a:pt x="3039376" y="347012"/>
                  <a:pt x="3027575" y="339636"/>
                </a:cubicBezTo>
                <a:cubicBezTo>
                  <a:pt x="3023150" y="336686"/>
                  <a:pt x="3021675" y="329310"/>
                  <a:pt x="3024625" y="322672"/>
                </a:cubicBezTo>
                <a:cubicBezTo>
                  <a:pt x="3032001" y="306445"/>
                  <a:pt x="3029050" y="260716"/>
                  <a:pt x="3020199" y="251865"/>
                </a:cubicBezTo>
                <a:cubicBezTo>
                  <a:pt x="3006923" y="238589"/>
                  <a:pt x="3013561" y="229001"/>
                  <a:pt x="3048227" y="212774"/>
                </a:cubicBezTo>
                <a:cubicBezTo>
                  <a:pt x="3091006" y="192860"/>
                  <a:pt x="3102069" y="192122"/>
                  <a:pt x="3137473" y="210562"/>
                </a:cubicBezTo>
                <a:cubicBezTo>
                  <a:pt x="3169188" y="226788"/>
                  <a:pt x="3189840" y="254078"/>
                  <a:pt x="3189840" y="278418"/>
                </a:cubicBezTo>
                <a:cubicBezTo>
                  <a:pt x="3189840" y="310871"/>
                  <a:pt x="3206067" y="388315"/>
                  <a:pt x="3213442" y="388315"/>
                </a:cubicBezTo>
                <a:cubicBezTo>
                  <a:pt x="3217130" y="388315"/>
                  <a:pt x="3235569" y="400117"/>
                  <a:pt x="3254009" y="414130"/>
                </a:cubicBezTo>
                <a:cubicBezTo>
                  <a:pt x="3272448" y="428144"/>
                  <a:pt x="3296050" y="439945"/>
                  <a:pt x="3306376" y="439945"/>
                </a:cubicBezTo>
                <a:cubicBezTo>
                  <a:pt x="3332928" y="439945"/>
                  <a:pt x="3381608" y="492313"/>
                  <a:pt x="3381608" y="521078"/>
                </a:cubicBezTo>
                <a:cubicBezTo>
                  <a:pt x="3381608" y="532879"/>
                  <a:pt x="3378658" y="544680"/>
                  <a:pt x="3374232" y="546893"/>
                </a:cubicBezTo>
                <a:cubicBezTo>
                  <a:pt x="3360218" y="555743"/>
                  <a:pt x="3366856" y="563119"/>
                  <a:pt x="3395621" y="571232"/>
                </a:cubicBezTo>
                <a:cubicBezTo>
                  <a:pt x="3440613" y="584509"/>
                  <a:pt x="3456102" y="616961"/>
                  <a:pt x="3417749" y="616961"/>
                </a:cubicBezTo>
                <a:cubicBezTo>
                  <a:pt x="3409635" y="616961"/>
                  <a:pt x="3405210" y="620649"/>
                  <a:pt x="3407423" y="624337"/>
                </a:cubicBezTo>
                <a:cubicBezTo>
                  <a:pt x="3409635" y="628025"/>
                  <a:pt x="3417011" y="631713"/>
                  <a:pt x="3423649" y="631713"/>
                </a:cubicBezTo>
                <a:cubicBezTo>
                  <a:pt x="3430287" y="631713"/>
                  <a:pt x="3442088" y="637613"/>
                  <a:pt x="3449464" y="644252"/>
                </a:cubicBezTo>
                <a:cubicBezTo>
                  <a:pt x="3462740" y="656053"/>
                  <a:pt x="3464215" y="656053"/>
                  <a:pt x="3473066" y="644252"/>
                </a:cubicBezTo>
                <a:cubicBezTo>
                  <a:pt x="3478229" y="636876"/>
                  <a:pt x="3487817" y="631713"/>
                  <a:pt x="3495193" y="631713"/>
                </a:cubicBezTo>
                <a:cubicBezTo>
                  <a:pt x="3502569" y="631713"/>
                  <a:pt x="3515845" y="622862"/>
                  <a:pt x="3526171" y="611799"/>
                </a:cubicBezTo>
                <a:cubicBezTo>
                  <a:pt x="3540922" y="596310"/>
                  <a:pt x="3550511" y="591884"/>
                  <a:pt x="3574113" y="592622"/>
                </a:cubicBezTo>
                <a:cubicBezTo>
                  <a:pt x="3590340" y="593359"/>
                  <a:pt x="3602878" y="590409"/>
                  <a:pt x="3602878" y="586721"/>
                </a:cubicBezTo>
                <a:cubicBezTo>
                  <a:pt x="3602878" y="583033"/>
                  <a:pt x="3613204" y="569020"/>
                  <a:pt x="3625005" y="555006"/>
                </a:cubicBezTo>
                <a:cubicBezTo>
                  <a:pt x="3640494" y="537304"/>
                  <a:pt x="3647132" y="521815"/>
                  <a:pt x="3647132" y="504851"/>
                </a:cubicBezTo>
                <a:cubicBezTo>
                  <a:pt x="3647132" y="490837"/>
                  <a:pt x="3651558" y="475348"/>
                  <a:pt x="3656721" y="470185"/>
                </a:cubicBezTo>
                <a:cubicBezTo>
                  <a:pt x="3664096" y="462810"/>
                  <a:pt x="3663359" y="459122"/>
                  <a:pt x="3653033" y="453959"/>
                </a:cubicBezTo>
                <a:cubicBezTo>
                  <a:pt x="3645657" y="450271"/>
                  <a:pt x="3631643" y="431832"/>
                  <a:pt x="3621317" y="414130"/>
                </a:cubicBezTo>
                <a:cubicBezTo>
                  <a:pt x="3608779" y="393478"/>
                  <a:pt x="3596978" y="380940"/>
                  <a:pt x="3587389" y="380940"/>
                </a:cubicBezTo>
                <a:cubicBezTo>
                  <a:pt x="3564525" y="380940"/>
                  <a:pt x="3563050" y="361763"/>
                  <a:pt x="3583701" y="334473"/>
                </a:cubicBezTo>
                <a:cubicBezTo>
                  <a:pt x="3594027" y="320459"/>
                  <a:pt x="3602878" y="305708"/>
                  <a:pt x="3602878" y="301282"/>
                </a:cubicBezTo>
                <a:cubicBezTo>
                  <a:pt x="3602878" y="284318"/>
                  <a:pt x="3645657" y="262929"/>
                  <a:pt x="3679585" y="262929"/>
                </a:cubicBezTo>
                <a:cubicBezTo>
                  <a:pt x="3708351" y="262929"/>
                  <a:pt x="3720151" y="268092"/>
                  <a:pt x="3754817" y="293907"/>
                </a:cubicBezTo>
                <a:lnTo>
                  <a:pt x="3796121" y="324885"/>
                </a:lnTo>
                <a:lnTo>
                  <a:pt x="3779157" y="338161"/>
                </a:lnTo>
                <a:cubicBezTo>
                  <a:pt x="3755555" y="357338"/>
                  <a:pt x="3750392" y="420768"/>
                  <a:pt x="3771044" y="431832"/>
                </a:cubicBezTo>
                <a:cubicBezTo>
                  <a:pt x="3790220" y="442158"/>
                  <a:pt x="3821198" y="442158"/>
                  <a:pt x="3827837" y="431832"/>
                </a:cubicBezTo>
                <a:cubicBezTo>
                  <a:pt x="3830787" y="427407"/>
                  <a:pt x="3833737" y="365451"/>
                  <a:pt x="3835212" y="294644"/>
                </a:cubicBezTo>
                <a:cubicBezTo>
                  <a:pt x="3836687" y="223838"/>
                  <a:pt x="3839638" y="163357"/>
                  <a:pt x="3842588" y="160407"/>
                </a:cubicBezTo>
                <a:cubicBezTo>
                  <a:pt x="3845538" y="157457"/>
                  <a:pt x="3856602" y="160407"/>
                  <a:pt x="3866928" y="167045"/>
                </a:cubicBezTo>
                <a:lnTo>
                  <a:pt x="3886842" y="178109"/>
                </a:lnTo>
                <a:lnTo>
                  <a:pt x="3889055" y="327835"/>
                </a:lnTo>
                <a:cubicBezTo>
                  <a:pt x="3891267" y="475348"/>
                  <a:pt x="3891267" y="477561"/>
                  <a:pt x="3906756" y="475348"/>
                </a:cubicBezTo>
                <a:cubicBezTo>
                  <a:pt x="3918557" y="473873"/>
                  <a:pt x="3924458" y="464285"/>
                  <a:pt x="3931096" y="438470"/>
                </a:cubicBezTo>
                <a:cubicBezTo>
                  <a:pt x="3941422" y="396429"/>
                  <a:pt x="3961336" y="365451"/>
                  <a:pt x="3979775" y="360288"/>
                </a:cubicBezTo>
                <a:cubicBezTo>
                  <a:pt x="3996739" y="355862"/>
                  <a:pt x="3996739" y="355862"/>
                  <a:pt x="3979038" y="306445"/>
                </a:cubicBezTo>
                <a:cubicBezTo>
                  <a:pt x="3939947" y="198760"/>
                  <a:pt x="3986414" y="119103"/>
                  <a:pt x="4069759" y="153769"/>
                </a:cubicBezTo>
                <a:cubicBezTo>
                  <a:pt x="4111800" y="171470"/>
                  <a:pt x="4133190" y="224575"/>
                  <a:pt x="4114750" y="262191"/>
                </a:cubicBezTo>
                <a:cubicBezTo>
                  <a:pt x="4104425" y="282843"/>
                  <a:pt x="4104425" y="285793"/>
                  <a:pt x="4114750" y="297595"/>
                </a:cubicBezTo>
                <a:cubicBezTo>
                  <a:pt x="4125814" y="310133"/>
                  <a:pt x="4201783" y="350699"/>
                  <a:pt x="4238662" y="364713"/>
                </a:cubicBezTo>
                <a:cubicBezTo>
                  <a:pt x="4252676" y="369876"/>
                  <a:pt x="4259314" y="378727"/>
                  <a:pt x="4263002" y="396429"/>
                </a:cubicBezTo>
                <a:cubicBezTo>
                  <a:pt x="4265215" y="409705"/>
                  <a:pt x="4272590" y="429619"/>
                  <a:pt x="4277753" y="440683"/>
                </a:cubicBezTo>
                <a:cubicBezTo>
                  <a:pt x="4282916" y="451746"/>
                  <a:pt x="4290292" y="470185"/>
                  <a:pt x="4293242" y="482724"/>
                </a:cubicBezTo>
                <a:cubicBezTo>
                  <a:pt x="4296192" y="494525"/>
                  <a:pt x="4302830" y="508539"/>
                  <a:pt x="4308731" y="513702"/>
                </a:cubicBezTo>
                <a:cubicBezTo>
                  <a:pt x="4314632" y="518865"/>
                  <a:pt x="4319057" y="530666"/>
                  <a:pt x="4319057" y="539517"/>
                </a:cubicBezTo>
                <a:cubicBezTo>
                  <a:pt x="4319057" y="548368"/>
                  <a:pt x="4325695" y="567544"/>
                  <a:pt x="4333071" y="580821"/>
                </a:cubicBezTo>
                <a:cubicBezTo>
                  <a:pt x="4341184" y="594097"/>
                  <a:pt x="4345609" y="607373"/>
                  <a:pt x="4342659" y="611799"/>
                </a:cubicBezTo>
                <a:cubicBezTo>
                  <a:pt x="4339709" y="616224"/>
                  <a:pt x="4342659" y="622862"/>
                  <a:pt x="4348560" y="627287"/>
                </a:cubicBezTo>
                <a:cubicBezTo>
                  <a:pt x="4371424" y="645727"/>
                  <a:pt x="4391338" y="700307"/>
                  <a:pt x="4387651" y="734972"/>
                </a:cubicBezTo>
                <a:cubicBezTo>
                  <a:pt x="4384701" y="761525"/>
                  <a:pt x="4387651" y="775539"/>
                  <a:pt x="4403140" y="804304"/>
                </a:cubicBezTo>
                <a:cubicBezTo>
                  <a:pt x="4423792" y="842657"/>
                  <a:pt x="4423792" y="872898"/>
                  <a:pt x="4403140" y="890599"/>
                </a:cubicBezTo>
                <a:cubicBezTo>
                  <a:pt x="4397239" y="895762"/>
                  <a:pt x="4392814" y="909038"/>
                  <a:pt x="4392814" y="920840"/>
                </a:cubicBezTo>
                <a:cubicBezTo>
                  <a:pt x="4392814" y="941491"/>
                  <a:pt x="4391338" y="942229"/>
                  <a:pt x="4364786" y="940016"/>
                </a:cubicBezTo>
                <a:lnTo>
                  <a:pt x="4337496" y="937804"/>
                </a:lnTo>
                <a:lnTo>
                  <a:pt x="4336021" y="900925"/>
                </a:lnTo>
                <a:cubicBezTo>
                  <a:pt x="4332333" y="819055"/>
                  <a:pt x="4324220" y="764475"/>
                  <a:pt x="4314632" y="756362"/>
                </a:cubicBezTo>
                <a:cubicBezTo>
                  <a:pt x="4306518" y="749724"/>
                  <a:pt x="4304306" y="751199"/>
                  <a:pt x="4304306" y="765950"/>
                </a:cubicBezTo>
                <a:cubicBezTo>
                  <a:pt x="4304306" y="784389"/>
                  <a:pt x="4284391" y="808729"/>
                  <a:pt x="4268902" y="808729"/>
                </a:cubicBezTo>
                <a:cubicBezTo>
                  <a:pt x="4252676" y="808729"/>
                  <a:pt x="4230549" y="855196"/>
                  <a:pt x="4234974" y="878798"/>
                </a:cubicBezTo>
                <a:cubicBezTo>
                  <a:pt x="4240875" y="910514"/>
                  <a:pt x="4226861" y="943704"/>
                  <a:pt x="4209159" y="939279"/>
                </a:cubicBezTo>
                <a:cubicBezTo>
                  <a:pt x="4191458" y="934853"/>
                  <a:pt x="4178919" y="960668"/>
                  <a:pt x="4173756" y="1013035"/>
                </a:cubicBezTo>
                <a:cubicBezTo>
                  <a:pt x="4170068" y="1046226"/>
                  <a:pt x="4173018" y="1058765"/>
                  <a:pt x="4195883" y="1105231"/>
                </a:cubicBezTo>
                <a:cubicBezTo>
                  <a:pt x="4209897" y="1134734"/>
                  <a:pt x="4223910" y="1176038"/>
                  <a:pt x="4226861" y="1197427"/>
                </a:cubicBezTo>
                <a:cubicBezTo>
                  <a:pt x="4229811" y="1218817"/>
                  <a:pt x="4238662" y="1254958"/>
                  <a:pt x="4246775" y="1278560"/>
                </a:cubicBezTo>
                <a:cubicBezTo>
                  <a:pt x="4268165" y="1339041"/>
                  <a:pt x="4271852" y="1378869"/>
                  <a:pt x="4257101" y="1391408"/>
                </a:cubicBezTo>
                <a:cubicBezTo>
                  <a:pt x="4250463" y="1396571"/>
                  <a:pt x="4245300" y="1407634"/>
                  <a:pt x="4245300" y="1415748"/>
                </a:cubicBezTo>
                <a:cubicBezTo>
                  <a:pt x="4245300" y="1429024"/>
                  <a:pt x="4248988" y="1429761"/>
                  <a:pt x="4288079" y="1426074"/>
                </a:cubicBezTo>
                <a:cubicBezTo>
                  <a:pt x="4370687" y="1418698"/>
                  <a:pt x="4404615" y="1412797"/>
                  <a:pt x="4427480" y="1402471"/>
                </a:cubicBezTo>
                <a:cubicBezTo>
                  <a:pt x="4441493" y="1396571"/>
                  <a:pt x="4459932" y="1393621"/>
                  <a:pt x="4473946" y="1396571"/>
                </a:cubicBezTo>
                <a:cubicBezTo>
                  <a:pt x="4492385" y="1400259"/>
                  <a:pt x="4499761" y="1398046"/>
                  <a:pt x="4508612" y="1385507"/>
                </a:cubicBezTo>
                <a:cubicBezTo>
                  <a:pt x="4518200" y="1372231"/>
                  <a:pt x="4527051" y="1370018"/>
                  <a:pt x="4565405" y="1370018"/>
                </a:cubicBezTo>
                <a:cubicBezTo>
                  <a:pt x="4591220" y="1370018"/>
                  <a:pt x="4615559" y="1373706"/>
                  <a:pt x="4619985" y="1378869"/>
                </a:cubicBezTo>
                <a:cubicBezTo>
                  <a:pt x="4626623" y="1385507"/>
                  <a:pt x="4631048" y="1384770"/>
                  <a:pt x="4637686" y="1375919"/>
                </a:cubicBezTo>
                <a:cubicBezTo>
                  <a:pt x="4643587" y="1368543"/>
                  <a:pt x="4663501" y="1362643"/>
                  <a:pt x="4690054" y="1360430"/>
                </a:cubicBezTo>
                <a:cubicBezTo>
                  <a:pt x="4713656" y="1358217"/>
                  <a:pt x="4737258" y="1353054"/>
                  <a:pt x="4741683" y="1349367"/>
                </a:cubicBezTo>
                <a:cubicBezTo>
                  <a:pt x="4746109" y="1345679"/>
                  <a:pt x="4768973" y="1336828"/>
                  <a:pt x="4791100" y="1330927"/>
                </a:cubicBezTo>
                <a:cubicBezTo>
                  <a:pt x="4813228" y="1325027"/>
                  <a:pt x="4845681" y="1315438"/>
                  <a:pt x="4863382" y="1310275"/>
                </a:cubicBezTo>
                <a:cubicBezTo>
                  <a:pt x="4898785" y="1299949"/>
                  <a:pt x="4915012" y="1305850"/>
                  <a:pt x="4927551" y="1331665"/>
                </a:cubicBezTo>
                <a:cubicBezTo>
                  <a:pt x="4935664" y="1349367"/>
                  <a:pt x="4980656" y="1361168"/>
                  <a:pt x="4993194" y="1348629"/>
                </a:cubicBezTo>
                <a:cubicBezTo>
                  <a:pt x="4997620" y="1344204"/>
                  <a:pt x="5007208" y="1340516"/>
                  <a:pt x="5015321" y="1340516"/>
                </a:cubicBezTo>
                <a:cubicBezTo>
                  <a:pt x="5031547" y="1340516"/>
                  <a:pt x="5030810" y="1334615"/>
                  <a:pt x="5005733" y="1252008"/>
                </a:cubicBezTo>
                <a:cubicBezTo>
                  <a:pt x="4997620" y="1225455"/>
                  <a:pt x="4987293" y="1190052"/>
                  <a:pt x="4982868" y="1173825"/>
                </a:cubicBezTo>
                <a:cubicBezTo>
                  <a:pt x="4976968" y="1153173"/>
                  <a:pt x="4964429" y="1134734"/>
                  <a:pt x="4943039" y="1117770"/>
                </a:cubicBezTo>
                <a:cubicBezTo>
                  <a:pt x="4906899" y="1087530"/>
                  <a:pt x="4898785" y="1065403"/>
                  <a:pt x="4886984" y="957718"/>
                </a:cubicBezTo>
                <a:cubicBezTo>
                  <a:pt x="4875921" y="861097"/>
                  <a:pt x="4870758" y="845608"/>
                  <a:pt x="4848631" y="848558"/>
                </a:cubicBezTo>
                <a:cubicBezTo>
                  <a:pt x="4836092" y="850033"/>
                  <a:pt x="4831667" y="856671"/>
                  <a:pt x="4829454" y="875110"/>
                </a:cubicBezTo>
                <a:cubicBezTo>
                  <a:pt x="4826504" y="903138"/>
                  <a:pt x="4812490" y="911251"/>
                  <a:pt x="4786675" y="899450"/>
                </a:cubicBezTo>
                <a:cubicBezTo>
                  <a:pt x="4768236" y="891337"/>
                  <a:pt x="4768236" y="890599"/>
                  <a:pt x="4773399" y="822743"/>
                </a:cubicBezTo>
                <a:cubicBezTo>
                  <a:pt x="4776349" y="785127"/>
                  <a:pt x="4784462" y="726122"/>
                  <a:pt x="4791838" y="692193"/>
                </a:cubicBezTo>
                <a:cubicBezTo>
                  <a:pt x="4799214" y="656790"/>
                  <a:pt x="4804377" y="604423"/>
                  <a:pt x="4802901" y="572707"/>
                </a:cubicBezTo>
                <a:cubicBezTo>
                  <a:pt x="4801427" y="523290"/>
                  <a:pt x="4802901" y="515177"/>
                  <a:pt x="4814703" y="511489"/>
                </a:cubicBezTo>
                <a:cubicBezTo>
                  <a:pt x="4825766" y="507801"/>
                  <a:pt x="4827979" y="498951"/>
                  <a:pt x="4827979" y="456172"/>
                </a:cubicBezTo>
                <a:cubicBezTo>
                  <a:pt x="4827979" y="407492"/>
                  <a:pt x="4838305" y="367664"/>
                  <a:pt x="4851581" y="367664"/>
                </a:cubicBezTo>
                <a:cubicBezTo>
                  <a:pt x="4862645" y="367664"/>
                  <a:pt x="4858219" y="347012"/>
                  <a:pt x="4846418" y="342586"/>
                </a:cubicBezTo>
                <a:cubicBezTo>
                  <a:pt x="4840518" y="340374"/>
                  <a:pt x="4835355" y="329310"/>
                  <a:pt x="4835355" y="317509"/>
                </a:cubicBezTo>
                <a:cubicBezTo>
                  <a:pt x="4835355" y="305708"/>
                  <a:pt x="4831667" y="292432"/>
                  <a:pt x="4826504" y="288006"/>
                </a:cubicBezTo>
                <a:cubicBezTo>
                  <a:pt x="4821341" y="282843"/>
                  <a:pt x="4818391" y="265879"/>
                  <a:pt x="4819866" y="248915"/>
                </a:cubicBezTo>
                <a:cubicBezTo>
                  <a:pt x="4821341" y="228263"/>
                  <a:pt x="4817653" y="214249"/>
                  <a:pt x="4809540" y="204661"/>
                </a:cubicBezTo>
                <a:cubicBezTo>
                  <a:pt x="4797739" y="191385"/>
                  <a:pt x="4797739" y="190647"/>
                  <a:pt x="4811015" y="185484"/>
                </a:cubicBezTo>
                <a:cubicBezTo>
                  <a:pt x="4818391" y="182534"/>
                  <a:pt x="4835355" y="172946"/>
                  <a:pt x="4847893" y="163357"/>
                </a:cubicBezTo>
                <a:cubicBezTo>
                  <a:pt x="4900260" y="124266"/>
                  <a:pt x="4990244" y="163357"/>
                  <a:pt x="4990981" y="225313"/>
                </a:cubicBezTo>
                <a:cubicBezTo>
                  <a:pt x="4990981" y="238589"/>
                  <a:pt x="4994669" y="251128"/>
                  <a:pt x="4998357" y="253340"/>
                </a:cubicBezTo>
                <a:cubicBezTo>
                  <a:pt x="5011633" y="261454"/>
                  <a:pt x="5006470" y="279155"/>
                  <a:pt x="4990981" y="279155"/>
                </a:cubicBezTo>
                <a:cubicBezTo>
                  <a:pt x="4982868" y="279155"/>
                  <a:pt x="4976230" y="282106"/>
                  <a:pt x="4976230" y="285056"/>
                </a:cubicBezTo>
                <a:cubicBezTo>
                  <a:pt x="4976230" y="293169"/>
                  <a:pt x="4998357" y="312346"/>
                  <a:pt x="5015321" y="318246"/>
                </a:cubicBezTo>
                <a:cubicBezTo>
                  <a:pt x="5022697" y="321197"/>
                  <a:pt x="5047037" y="335211"/>
                  <a:pt x="5069901" y="349962"/>
                </a:cubicBezTo>
                <a:cubicBezTo>
                  <a:pt x="5112680" y="378727"/>
                  <a:pt x="5116368" y="378727"/>
                  <a:pt x="5293384" y="381677"/>
                </a:cubicBezTo>
                <a:cubicBezTo>
                  <a:pt x="5299285" y="381677"/>
                  <a:pt x="5310349" y="392741"/>
                  <a:pt x="5317724" y="406755"/>
                </a:cubicBezTo>
                <a:cubicBezTo>
                  <a:pt x="5325100" y="420031"/>
                  <a:pt x="5350177" y="451746"/>
                  <a:pt x="5373042" y="476086"/>
                </a:cubicBezTo>
                <a:cubicBezTo>
                  <a:pt x="5395906" y="500426"/>
                  <a:pt x="5427622" y="539517"/>
                  <a:pt x="5443848" y="562382"/>
                </a:cubicBezTo>
                <a:cubicBezTo>
                  <a:pt x="5460075" y="585246"/>
                  <a:pt x="5477039" y="603685"/>
                  <a:pt x="5482939" y="603685"/>
                </a:cubicBezTo>
                <a:cubicBezTo>
                  <a:pt x="5491790" y="603685"/>
                  <a:pt x="5522030" y="563119"/>
                  <a:pt x="5522030" y="550580"/>
                </a:cubicBezTo>
                <a:cubicBezTo>
                  <a:pt x="5522030" y="547630"/>
                  <a:pt x="5512442" y="543205"/>
                  <a:pt x="5501378" y="540992"/>
                </a:cubicBezTo>
                <a:lnTo>
                  <a:pt x="5480727" y="536567"/>
                </a:lnTo>
                <a:lnTo>
                  <a:pt x="5483677" y="479774"/>
                </a:lnTo>
                <a:cubicBezTo>
                  <a:pt x="5488840" y="380202"/>
                  <a:pt x="5499903" y="338898"/>
                  <a:pt x="5531619" y="304233"/>
                </a:cubicBezTo>
                <a:cubicBezTo>
                  <a:pt x="5553746" y="280630"/>
                  <a:pt x="5559646" y="267354"/>
                  <a:pt x="5559646" y="246702"/>
                </a:cubicBezTo>
                <a:cubicBezTo>
                  <a:pt x="5559646" y="225313"/>
                  <a:pt x="5556696" y="220150"/>
                  <a:pt x="5545632" y="220150"/>
                </a:cubicBezTo>
                <a:cubicBezTo>
                  <a:pt x="5536782" y="220150"/>
                  <a:pt x="5523505" y="207611"/>
                  <a:pt x="5510229" y="186959"/>
                </a:cubicBezTo>
                <a:cubicBezTo>
                  <a:pt x="5496953" y="165570"/>
                  <a:pt x="5483677" y="153769"/>
                  <a:pt x="5474088" y="153769"/>
                </a:cubicBezTo>
                <a:cubicBezTo>
                  <a:pt x="5457862" y="153769"/>
                  <a:pt x="5426884" y="125004"/>
                  <a:pt x="5426884" y="110990"/>
                </a:cubicBezTo>
                <a:cubicBezTo>
                  <a:pt x="5426884" y="106564"/>
                  <a:pt x="5442373" y="87388"/>
                  <a:pt x="5462287" y="68948"/>
                </a:cubicBezTo>
                <a:cubicBezTo>
                  <a:pt x="5523505" y="10681"/>
                  <a:pt x="5577348" y="14368"/>
                  <a:pt x="5635616" y="82225"/>
                </a:cubicBezTo>
                <a:cubicBezTo>
                  <a:pt x="5673970" y="126479"/>
                  <a:pt x="5675445" y="131642"/>
                  <a:pt x="5659218" y="145656"/>
                </a:cubicBezTo>
                <a:cubicBezTo>
                  <a:pt x="5648892" y="153769"/>
                  <a:pt x="5652580" y="159669"/>
                  <a:pt x="5684295" y="192860"/>
                </a:cubicBezTo>
                <a:cubicBezTo>
                  <a:pt x="5746251" y="256291"/>
                  <a:pt x="5754364" y="279893"/>
                  <a:pt x="5758052" y="400117"/>
                </a:cubicBezTo>
                <a:cubicBezTo>
                  <a:pt x="5761002" y="498951"/>
                  <a:pt x="5761740" y="505589"/>
                  <a:pt x="5785342" y="555006"/>
                </a:cubicBezTo>
                <a:cubicBezTo>
                  <a:pt x="5798618" y="583771"/>
                  <a:pt x="5820008" y="638351"/>
                  <a:pt x="5833284" y="676705"/>
                </a:cubicBezTo>
                <a:cubicBezTo>
                  <a:pt x="5856149" y="745298"/>
                  <a:pt x="5856149" y="746773"/>
                  <a:pt x="5842872" y="757837"/>
                </a:cubicBezTo>
                <a:cubicBezTo>
                  <a:pt x="5835497" y="763738"/>
                  <a:pt x="5826646" y="780702"/>
                  <a:pt x="5823696" y="794715"/>
                </a:cubicBezTo>
                <a:cubicBezTo>
                  <a:pt x="5820745" y="808729"/>
                  <a:pt x="5813370" y="825693"/>
                  <a:pt x="5806732" y="833069"/>
                </a:cubicBezTo>
                <a:cubicBezTo>
                  <a:pt x="5796406" y="844132"/>
                  <a:pt x="5795668" y="850771"/>
                  <a:pt x="5803044" y="875848"/>
                </a:cubicBezTo>
                <a:cubicBezTo>
                  <a:pt x="5812632" y="908301"/>
                  <a:pt x="5808944" y="951080"/>
                  <a:pt x="5791243" y="1001972"/>
                </a:cubicBezTo>
                <a:cubicBezTo>
                  <a:pt x="5780179" y="1035162"/>
                  <a:pt x="5780179" y="1036638"/>
                  <a:pt x="5798618" y="1064665"/>
                </a:cubicBezTo>
                <a:cubicBezTo>
                  <a:pt x="5817795" y="1093430"/>
                  <a:pt x="5838447" y="1170875"/>
                  <a:pt x="5855411" y="1272659"/>
                </a:cubicBezTo>
                <a:cubicBezTo>
                  <a:pt x="5865737" y="1336090"/>
                  <a:pt x="5873850" y="1341991"/>
                  <a:pt x="5936544" y="1332402"/>
                </a:cubicBezTo>
                <a:cubicBezTo>
                  <a:pt x="6021364" y="1319864"/>
                  <a:pt x="6111347" y="1327239"/>
                  <a:pt x="6140113" y="1348629"/>
                </a:cubicBezTo>
                <a:cubicBezTo>
                  <a:pt x="6152651" y="1358217"/>
                  <a:pt x="6338518" y="1357480"/>
                  <a:pt x="6356220" y="1347891"/>
                </a:cubicBezTo>
                <a:cubicBezTo>
                  <a:pt x="6365071" y="1343466"/>
                  <a:pt x="6374659" y="1333878"/>
                  <a:pt x="6378347" y="1326502"/>
                </a:cubicBezTo>
                <a:cubicBezTo>
                  <a:pt x="6385723" y="1312488"/>
                  <a:pt x="6379084" y="1247582"/>
                  <a:pt x="6365071" y="1195952"/>
                </a:cubicBezTo>
                <a:cubicBezTo>
                  <a:pt x="6360645" y="1179726"/>
                  <a:pt x="6355482" y="1147273"/>
                  <a:pt x="6353270" y="1124408"/>
                </a:cubicBezTo>
                <a:cubicBezTo>
                  <a:pt x="6350320" y="1093430"/>
                  <a:pt x="6345156" y="1077941"/>
                  <a:pt x="6331880" y="1064665"/>
                </a:cubicBezTo>
                <a:cubicBezTo>
                  <a:pt x="6306803" y="1039588"/>
                  <a:pt x="6306065" y="973944"/>
                  <a:pt x="6331142" y="905351"/>
                </a:cubicBezTo>
                <a:cubicBezTo>
                  <a:pt x="6348106" y="858884"/>
                  <a:pt x="6348844" y="850771"/>
                  <a:pt x="6339993" y="833069"/>
                </a:cubicBezTo>
                <a:cubicBezTo>
                  <a:pt x="6331880" y="816105"/>
                  <a:pt x="6325979" y="813155"/>
                  <a:pt x="6300165" y="813155"/>
                </a:cubicBezTo>
                <a:cubicBezTo>
                  <a:pt x="6273612" y="813892"/>
                  <a:pt x="6270662" y="811679"/>
                  <a:pt x="6273612" y="797666"/>
                </a:cubicBezTo>
                <a:cubicBezTo>
                  <a:pt x="6275087" y="788815"/>
                  <a:pt x="6273612" y="771113"/>
                  <a:pt x="6270662" y="757837"/>
                </a:cubicBezTo>
                <a:cubicBezTo>
                  <a:pt x="6264761" y="735710"/>
                  <a:pt x="6261811" y="733497"/>
                  <a:pt x="6233046" y="732022"/>
                </a:cubicBezTo>
                <a:cubicBezTo>
                  <a:pt x="6205756" y="730547"/>
                  <a:pt x="6199118" y="733497"/>
                  <a:pt x="6181416" y="754887"/>
                </a:cubicBezTo>
                <a:cubicBezTo>
                  <a:pt x="6155601" y="785865"/>
                  <a:pt x="6144538" y="785865"/>
                  <a:pt x="6138637" y="753412"/>
                </a:cubicBezTo>
                <a:cubicBezTo>
                  <a:pt x="6134950" y="732022"/>
                  <a:pt x="6137900" y="721696"/>
                  <a:pt x="6154864" y="695881"/>
                </a:cubicBezTo>
                <a:cubicBezTo>
                  <a:pt x="6166665" y="678917"/>
                  <a:pt x="6187317" y="653102"/>
                  <a:pt x="6200593" y="639089"/>
                </a:cubicBezTo>
                <a:cubicBezTo>
                  <a:pt x="6221982" y="616961"/>
                  <a:pt x="6224933" y="610323"/>
                  <a:pt x="6220507" y="587459"/>
                </a:cubicBezTo>
                <a:cubicBezTo>
                  <a:pt x="6210919" y="532141"/>
                  <a:pt x="6199855" y="442158"/>
                  <a:pt x="6199118" y="409705"/>
                </a:cubicBezTo>
                <a:cubicBezTo>
                  <a:pt x="6198380" y="376514"/>
                  <a:pt x="6198380" y="376514"/>
                  <a:pt x="6224195" y="374302"/>
                </a:cubicBezTo>
                <a:cubicBezTo>
                  <a:pt x="6247060" y="372089"/>
                  <a:pt x="6251485" y="368401"/>
                  <a:pt x="6264761" y="337423"/>
                </a:cubicBezTo>
                <a:cubicBezTo>
                  <a:pt x="6272875" y="317509"/>
                  <a:pt x="6279513" y="285056"/>
                  <a:pt x="6279513" y="262929"/>
                </a:cubicBezTo>
                <a:cubicBezTo>
                  <a:pt x="6279513" y="227526"/>
                  <a:pt x="6278037" y="222363"/>
                  <a:pt x="6263286" y="218675"/>
                </a:cubicBezTo>
                <a:cubicBezTo>
                  <a:pt x="6244847" y="214249"/>
                  <a:pt x="6217557" y="177371"/>
                  <a:pt x="6217557" y="157457"/>
                </a:cubicBezTo>
                <a:cubicBezTo>
                  <a:pt x="6217557" y="149343"/>
                  <a:pt x="6207969" y="141968"/>
                  <a:pt x="6188055" y="136805"/>
                </a:cubicBezTo>
                <a:cubicBezTo>
                  <a:pt x="6171090" y="132379"/>
                  <a:pt x="6158552" y="124266"/>
                  <a:pt x="6158552" y="118366"/>
                </a:cubicBezTo>
                <a:cubicBezTo>
                  <a:pt x="6158552" y="102877"/>
                  <a:pt x="6207231" y="29120"/>
                  <a:pt x="6226408" y="15844"/>
                </a:cubicBezTo>
                <a:cubicBezTo>
                  <a:pt x="6252223" y="-1858"/>
                  <a:pt x="6299427" y="1092"/>
                  <a:pt x="6328930" y="22482"/>
                </a:cubicBezTo>
                <a:cubicBezTo>
                  <a:pt x="6342944" y="32808"/>
                  <a:pt x="6365071" y="47559"/>
                  <a:pt x="6377609" y="56410"/>
                </a:cubicBezTo>
                <a:cubicBezTo>
                  <a:pt x="6406375" y="74849"/>
                  <a:pt x="6407850" y="86650"/>
                  <a:pt x="6383510" y="99926"/>
                </a:cubicBezTo>
                <a:cubicBezTo>
                  <a:pt x="6372447" y="105827"/>
                  <a:pt x="6365071" y="116153"/>
                  <a:pt x="6365071" y="125741"/>
                </a:cubicBezTo>
                <a:cubicBezTo>
                  <a:pt x="6365071" y="142705"/>
                  <a:pt x="6393098" y="172208"/>
                  <a:pt x="6424076" y="187697"/>
                </a:cubicBezTo>
                <a:cubicBezTo>
                  <a:pt x="6487507" y="219412"/>
                  <a:pt x="6525861" y="297595"/>
                  <a:pt x="6539137" y="420768"/>
                </a:cubicBezTo>
                <a:cubicBezTo>
                  <a:pt x="6541349" y="445108"/>
                  <a:pt x="6548725" y="474611"/>
                  <a:pt x="6553888" y="486412"/>
                </a:cubicBezTo>
                <a:cubicBezTo>
                  <a:pt x="6559789" y="498213"/>
                  <a:pt x="6564214" y="521815"/>
                  <a:pt x="6564214" y="538042"/>
                </a:cubicBezTo>
                <a:cubicBezTo>
                  <a:pt x="6564214" y="554268"/>
                  <a:pt x="6567902" y="571970"/>
                  <a:pt x="6572327" y="576395"/>
                </a:cubicBezTo>
                <a:cubicBezTo>
                  <a:pt x="6583391" y="587459"/>
                  <a:pt x="6595192" y="718746"/>
                  <a:pt x="6586341" y="734235"/>
                </a:cubicBezTo>
                <a:cubicBezTo>
                  <a:pt x="6578966" y="748249"/>
                  <a:pt x="6583391" y="756362"/>
                  <a:pt x="6599617" y="756362"/>
                </a:cubicBezTo>
                <a:cubicBezTo>
                  <a:pt x="6614369" y="756362"/>
                  <a:pt x="6711728" y="844132"/>
                  <a:pt x="6711728" y="857409"/>
                </a:cubicBezTo>
                <a:cubicBezTo>
                  <a:pt x="6711728" y="866259"/>
                  <a:pt x="6709515" y="866997"/>
                  <a:pt x="6700664" y="859621"/>
                </a:cubicBezTo>
                <a:cubicBezTo>
                  <a:pt x="6691813" y="852246"/>
                  <a:pt x="6687388" y="852246"/>
                  <a:pt x="6678537" y="859621"/>
                </a:cubicBezTo>
                <a:cubicBezTo>
                  <a:pt x="6672636" y="864784"/>
                  <a:pt x="6667474" y="872898"/>
                  <a:pt x="6667474" y="877323"/>
                </a:cubicBezTo>
                <a:cubicBezTo>
                  <a:pt x="6667474" y="892074"/>
                  <a:pt x="6633545" y="919364"/>
                  <a:pt x="6618794" y="917152"/>
                </a:cubicBezTo>
                <a:cubicBezTo>
                  <a:pt x="6601830" y="914201"/>
                  <a:pt x="6603305" y="935591"/>
                  <a:pt x="6623957" y="985008"/>
                </a:cubicBezTo>
                <a:cubicBezTo>
                  <a:pt x="6631333" y="1003447"/>
                  <a:pt x="6640921" y="1052864"/>
                  <a:pt x="6645347" y="1095643"/>
                </a:cubicBezTo>
                <a:cubicBezTo>
                  <a:pt x="6649772" y="1138422"/>
                  <a:pt x="6656410" y="1191527"/>
                  <a:pt x="6660098" y="1213654"/>
                </a:cubicBezTo>
                <a:cubicBezTo>
                  <a:pt x="6668211" y="1265284"/>
                  <a:pt x="6662311" y="1272659"/>
                  <a:pt x="6610681" y="1272659"/>
                </a:cubicBezTo>
                <a:lnTo>
                  <a:pt x="6570115" y="1272659"/>
                </a:lnTo>
                <a:lnTo>
                  <a:pt x="6573803" y="1316914"/>
                </a:lnTo>
                <a:cubicBezTo>
                  <a:pt x="6579703" y="1383295"/>
                  <a:pt x="6590767" y="1395096"/>
                  <a:pt x="6646822" y="1399521"/>
                </a:cubicBezTo>
                <a:cubicBezTo>
                  <a:pt x="6686650" y="1402471"/>
                  <a:pt x="6697714" y="1400996"/>
                  <a:pt x="6724266" y="1385507"/>
                </a:cubicBezTo>
                <a:cubicBezTo>
                  <a:pt x="6750819" y="1370018"/>
                  <a:pt x="6757457" y="1369281"/>
                  <a:pt x="6771471" y="1377394"/>
                </a:cubicBezTo>
                <a:cubicBezTo>
                  <a:pt x="6803924" y="1396571"/>
                  <a:pt x="6829001" y="1423123"/>
                  <a:pt x="6829001" y="1438612"/>
                </a:cubicBezTo>
                <a:cubicBezTo>
                  <a:pt x="6829001" y="1453364"/>
                  <a:pt x="6831951" y="1454839"/>
                  <a:pt x="6868092" y="1451888"/>
                </a:cubicBezTo>
                <a:cubicBezTo>
                  <a:pt x="6920460" y="1447463"/>
                  <a:pt x="6924885" y="1445988"/>
                  <a:pt x="6920460" y="1428286"/>
                </a:cubicBezTo>
                <a:cubicBezTo>
                  <a:pt x="6915296" y="1408372"/>
                  <a:pt x="6928573" y="1392883"/>
                  <a:pt x="6957338" y="1386983"/>
                </a:cubicBezTo>
                <a:cubicBezTo>
                  <a:pt x="6998642" y="1378132"/>
                  <a:pt x="7014131" y="1357480"/>
                  <a:pt x="7014131" y="1310275"/>
                </a:cubicBezTo>
                <a:cubicBezTo>
                  <a:pt x="7014131" y="1287411"/>
                  <a:pt x="7008968" y="1250532"/>
                  <a:pt x="7003067" y="1228405"/>
                </a:cubicBezTo>
                <a:cubicBezTo>
                  <a:pt x="6997166" y="1206278"/>
                  <a:pt x="6989791" y="1174563"/>
                  <a:pt x="6987578" y="1157599"/>
                </a:cubicBezTo>
                <a:cubicBezTo>
                  <a:pt x="6983890" y="1132522"/>
                  <a:pt x="6978727" y="1125146"/>
                  <a:pt x="6957338" y="1113345"/>
                </a:cubicBezTo>
                <a:cubicBezTo>
                  <a:pt x="6931523" y="1099331"/>
                  <a:pt x="6931523" y="1099331"/>
                  <a:pt x="6935211" y="1058765"/>
                </a:cubicBezTo>
                <a:cubicBezTo>
                  <a:pt x="6937424" y="1036638"/>
                  <a:pt x="6946274" y="1005660"/>
                  <a:pt x="6954387" y="990171"/>
                </a:cubicBezTo>
                <a:cubicBezTo>
                  <a:pt x="6975039" y="952555"/>
                  <a:pt x="6974302" y="919364"/>
                  <a:pt x="6950700" y="885436"/>
                </a:cubicBezTo>
                <a:cubicBezTo>
                  <a:pt x="6935948" y="863309"/>
                  <a:pt x="6932260" y="850033"/>
                  <a:pt x="6933736" y="823481"/>
                </a:cubicBezTo>
                <a:lnTo>
                  <a:pt x="6935948" y="789552"/>
                </a:lnTo>
                <a:lnTo>
                  <a:pt x="6910133" y="789552"/>
                </a:lnTo>
                <a:cubicBezTo>
                  <a:pt x="6881369" y="789552"/>
                  <a:pt x="6848915" y="812417"/>
                  <a:pt x="6831951" y="845608"/>
                </a:cubicBezTo>
                <a:cubicBezTo>
                  <a:pt x="6819413" y="870685"/>
                  <a:pt x="6795073" y="873635"/>
                  <a:pt x="6789910" y="851508"/>
                </a:cubicBezTo>
                <a:cubicBezTo>
                  <a:pt x="6784009" y="828644"/>
                  <a:pt x="6797286" y="796928"/>
                  <a:pt x="6821625" y="779964"/>
                </a:cubicBezTo>
                <a:cubicBezTo>
                  <a:pt x="6833427" y="771113"/>
                  <a:pt x="6850391" y="748249"/>
                  <a:pt x="6859979" y="729072"/>
                </a:cubicBezTo>
                <a:cubicBezTo>
                  <a:pt x="6869567" y="709895"/>
                  <a:pt x="6880631" y="691456"/>
                  <a:pt x="6884319" y="688506"/>
                </a:cubicBezTo>
                <a:cubicBezTo>
                  <a:pt x="6888744" y="685555"/>
                  <a:pt x="6891694" y="634663"/>
                  <a:pt x="6891694" y="563119"/>
                </a:cubicBezTo>
                <a:lnTo>
                  <a:pt x="6891694" y="439208"/>
                </a:lnTo>
                <a:lnTo>
                  <a:pt x="6918984" y="428144"/>
                </a:lnTo>
                <a:cubicBezTo>
                  <a:pt x="6941111" y="418556"/>
                  <a:pt x="6947750" y="411918"/>
                  <a:pt x="6951437" y="391266"/>
                </a:cubicBezTo>
                <a:cubicBezTo>
                  <a:pt x="6954387" y="377252"/>
                  <a:pt x="6962501" y="353650"/>
                  <a:pt x="6969877" y="339636"/>
                </a:cubicBezTo>
                <a:cubicBezTo>
                  <a:pt x="6988316" y="305708"/>
                  <a:pt x="6987578" y="304233"/>
                  <a:pt x="6958075" y="291694"/>
                </a:cubicBezTo>
                <a:cubicBezTo>
                  <a:pt x="6941111" y="284318"/>
                  <a:pt x="6932260" y="276205"/>
                  <a:pt x="6932260" y="265879"/>
                </a:cubicBezTo>
                <a:cubicBezTo>
                  <a:pt x="6932260" y="257766"/>
                  <a:pt x="6928573" y="248915"/>
                  <a:pt x="6924885" y="246702"/>
                </a:cubicBezTo>
                <a:cubicBezTo>
                  <a:pt x="6921197" y="244490"/>
                  <a:pt x="6917509" y="236376"/>
                  <a:pt x="6917509" y="229738"/>
                </a:cubicBezTo>
                <a:cubicBezTo>
                  <a:pt x="6917509" y="222363"/>
                  <a:pt x="6905708" y="212037"/>
                  <a:pt x="6888006" y="204661"/>
                </a:cubicBezTo>
                <a:cubicBezTo>
                  <a:pt x="6871780" y="198023"/>
                  <a:pt x="6858504" y="187697"/>
                  <a:pt x="6858504" y="182534"/>
                </a:cubicBezTo>
                <a:cubicBezTo>
                  <a:pt x="6858504" y="177371"/>
                  <a:pt x="6876205" y="153031"/>
                  <a:pt x="6897595" y="128692"/>
                </a:cubicBezTo>
                <a:lnTo>
                  <a:pt x="6936686" y="85175"/>
                </a:lnTo>
                <a:lnTo>
                  <a:pt x="7034045" y="85175"/>
                </a:lnTo>
                <a:lnTo>
                  <a:pt x="7076824" y="125004"/>
                </a:lnTo>
                <a:cubicBezTo>
                  <a:pt x="7100426" y="147131"/>
                  <a:pt x="7119603" y="169995"/>
                  <a:pt x="7119603" y="175896"/>
                </a:cubicBezTo>
                <a:cubicBezTo>
                  <a:pt x="7119603" y="181796"/>
                  <a:pt x="7108539" y="191385"/>
                  <a:pt x="7095263" y="197285"/>
                </a:cubicBezTo>
                <a:cubicBezTo>
                  <a:pt x="7069448" y="208349"/>
                  <a:pt x="7062073" y="237114"/>
                  <a:pt x="7081987" y="244490"/>
                </a:cubicBezTo>
                <a:cubicBezTo>
                  <a:pt x="7087888" y="246702"/>
                  <a:pt x="7093050" y="253340"/>
                  <a:pt x="7093050" y="259241"/>
                </a:cubicBezTo>
                <a:cubicBezTo>
                  <a:pt x="7093050" y="265142"/>
                  <a:pt x="7107802" y="282106"/>
                  <a:pt x="7126241" y="297595"/>
                </a:cubicBezTo>
                <a:cubicBezTo>
                  <a:pt x="7160169" y="325622"/>
                  <a:pt x="7203685" y="382415"/>
                  <a:pt x="7203685" y="399379"/>
                </a:cubicBezTo>
                <a:cubicBezTo>
                  <a:pt x="7203685" y="411180"/>
                  <a:pt x="7255315" y="512964"/>
                  <a:pt x="7275967" y="542467"/>
                </a:cubicBezTo>
                <a:cubicBezTo>
                  <a:pt x="7284818" y="555006"/>
                  <a:pt x="7292194" y="574183"/>
                  <a:pt x="7292194" y="585984"/>
                </a:cubicBezTo>
                <a:cubicBezTo>
                  <a:pt x="7292194" y="599997"/>
                  <a:pt x="7298832" y="613274"/>
                  <a:pt x="7310633" y="623600"/>
                </a:cubicBezTo>
                <a:cubicBezTo>
                  <a:pt x="7320959" y="632450"/>
                  <a:pt x="7329072" y="642039"/>
                  <a:pt x="7329072" y="644989"/>
                </a:cubicBezTo>
                <a:cubicBezTo>
                  <a:pt x="7329072" y="652365"/>
                  <a:pt x="7294407" y="703995"/>
                  <a:pt x="7268592" y="736448"/>
                </a:cubicBezTo>
                <a:cubicBezTo>
                  <a:pt x="7250153" y="759312"/>
                  <a:pt x="7248677" y="768901"/>
                  <a:pt x="7240564" y="875110"/>
                </a:cubicBezTo>
                <a:cubicBezTo>
                  <a:pt x="7236139" y="937804"/>
                  <a:pt x="7229500" y="992384"/>
                  <a:pt x="7225075" y="996809"/>
                </a:cubicBezTo>
                <a:cubicBezTo>
                  <a:pt x="7220650" y="1001234"/>
                  <a:pt x="7206636" y="1004185"/>
                  <a:pt x="7194097" y="1004185"/>
                </a:cubicBezTo>
                <a:cubicBezTo>
                  <a:pt x="7171233" y="1004185"/>
                  <a:pt x="7169757" y="1006397"/>
                  <a:pt x="7163857" y="1040326"/>
                </a:cubicBezTo>
                <a:cubicBezTo>
                  <a:pt x="7159431" y="1063190"/>
                  <a:pt x="7160169" y="1086055"/>
                  <a:pt x="7164594" y="1103019"/>
                </a:cubicBezTo>
                <a:cubicBezTo>
                  <a:pt x="7185246" y="1176776"/>
                  <a:pt x="7190409" y="1201853"/>
                  <a:pt x="7196310" y="1266021"/>
                </a:cubicBezTo>
                <a:cubicBezTo>
                  <a:pt x="7203685" y="1344204"/>
                  <a:pt x="7215487" y="1414273"/>
                  <a:pt x="7227288" y="1445250"/>
                </a:cubicBezTo>
                <a:cubicBezTo>
                  <a:pt x="7237614" y="1472540"/>
                  <a:pt x="7277442" y="1474015"/>
                  <a:pt x="7294407" y="1448201"/>
                </a:cubicBezTo>
                <a:cubicBezTo>
                  <a:pt x="7302520" y="1435662"/>
                  <a:pt x="7315796" y="1429024"/>
                  <a:pt x="7341611" y="1425336"/>
                </a:cubicBezTo>
                <a:cubicBezTo>
                  <a:pt x="7396191" y="1416485"/>
                  <a:pt x="7447821" y="1420173"/>
                  <a:pt x="7462572" y="1433449"/>
                </a:cubicBezTo>
                <a:cubicBezTo>
                  <a:pt x="7472160" y="1442300"/>
                  <a:pt x="7488387" y="1444513"/>
                  <a:pt x="7529691" y="1443038"/>
                </a:cubicBezTo>
                <a:cubicBezTo>
                  <a:pt x="7559194" y="1442300"/>
                  <a:pt x="7618199" y="1443775"/>
                  <a:pt x="7660978" y="1446725"/>
                </a:cubicBezTo>
                <a:cubicBezTo>
                  <a:pt x="7725147" y="1451151"/>
                  <a:pt x="7743586" y="1450413"/>
                  <a:pt x="7767188" y="1440087"/>
                </a:cubicBezTo>
                <a:cubicBezTo>
                  <a:pt x="7787840" y="1431237"/>
                  <a:pt x="7798165" y="1430499"/>
                  <a:pt x="7803329" y="1435662"/>
                </a:cubicBezTo>
                <a:cubicBezTo>
                  <a:pt x="7807754" y="1440087"/>
                  <a:pt x="7817343" y="1443775"/>
                  <a:pt x="7824718" y="1443775"/>
                </a:cubicBezTo>
                <a:cubicBezTo>
                  <a:pt x="7841682" y="1443775"/>
                  <a:pt x="7842419" y="1417960"/>
                  <a:pt x="7826193" y="1362643"/>
                </a:cubicBezTo>
                <a:cubicBezTo>
                  <a:pt x="7819555" y="1340516"/>
                  <a:pt x="7810704" y="1301425"/>
                  <a:pt x="7806279" y="1276347"/>
                </a:cubicBezTo>
                <a:cubicBezTo>
                  <a:pt x="7799641" y="1240944"/>
                  <a:pt x="7791528" y="1222505"/>
                  <a:pt x="7768662" y="1195215"/>
                </a:cubicBezTo>
                <a:lnTo>
                  <a:pt x="7739160" y="1159812"/>
                </a:lnTo>
                <a:lnTo>
                  <a:pt x="7736947" y="1063928"/>
                </a:lnTo>
                <a:cubicBezTo>
                  <a:pt x="7735472" y="1010823"/>
                  <a:pt x="7731047" y="964356"/>
                  <a:pt x="7727359" y="959193"/>
                </a:cubicBezTo>
                <a:cubicBezTo>
                  <a:pt x="7723671" y="954768"/>
                  <a:pt x="7722196" y="942229"/>
                  <a:pt x="7725147" y="932641"/>
                </a:cubicBezTo>
                <a:cubicBezTo>
                  <a:pt x="7727359" y="922315"/>
                  <a:pt x="7726621" y="911989"/>
                  <a:pt x="7722196" y="909776"/>
                </a:cubicBezTo>
                <a:cubicBezTo>
                  <a:pt x="7713345" y="904613"/>
                  <a:pt x="7705232" y="923790"/>
                  <a:pt x="7710395" y="937066"/>
                </a:cubicBezTo>
                <a:cubicBezTo>
                  <a:pt x="7712607" y="942229"/>
                  <a:pt x="7709657" y="956243"/>
                  <a:pt x="7703757" y="967306"/>
                </a:cubicBezTo>
                <a:cubicBezTo>
                  <a:pt x="7697856" y="979107"/>
                  <a:pt x="7694906" y="999022"/>
                  <a:pt x="7697119" y="1014511"/>
                </a:cubicBezTo>
                <a:cubicBezTo>
                  <a:pt x="7701544" y="1045489"/>
                  <a:pt x="7690480" y="1058765"/>
                  <a:pt x="7646964" y="1073516"/>
                </a:cubicBezTo>
                <a:cubicBezTo>
                  <a:pt x="7624099" y="1081629"/>
                  <a:pt x="7615986" y="1080892"/>
                  <a:pt x="7587958" y="1068353"/>
                </a:cubicBezTo>
                <a:cubicBezTo>
                  <a:pt x="7537066" y="1046964"/>
                  <a:pt x="7534116" y="1038850"/>
                  <a:pt x="7555505" y="992384"/>
                </a:cubicBezTo>
                <a:lnTo>
                  <a:pt x="7573207" y="952555"/>
                </a:lnTo>
                <a:lnTo>
                  <a:pt x="7557718" y="886911"/>
                </a:lnTo>
                <a:cubicBezTo>
                  <a:pt x="7543705" y="827168"/>
                  <a:pt x="7542967" y="816105"/>
                  <a:pt x="7551080" y="765213"/>
                </a:cubicBezTo>
                <a:cubicBezTo>
                  <a:pt x="7560669" y="708420"/>
                  <a:pt x="7587221" y="639089"/>
                  <a:pt x="7608610" y="615486"/>
                </a:cubicBezTo>
                <a:cubicBezTo>
                  <a:pt x="7616724" y="606636"/>
                  <a:pt x="7618937" y="595572"/>
                  <a:pt x="7615986" y="580821"/>
                </a:cubicBezTo>
                <a:cubicBezTo>
                  <a:pt x="7610085" y="552793"/>
                  <a:pt x="7623362" y="542467"/>
                  <a:pt x="7657290" y="547630"/>
                </a:cubicBezTo>
                <a:cubicBezTo>
                  <a:pt x="7689743" y="552793"/>
                  <a:pt x="7706707" y="541730"/>
                  <a:pt x="7706707" y="513702"/>
                </a:cubicBezTo>
                <a:cubicBezTo>
                  <a:pt x="7706707" y="502638"/>
                  <a:pt x="7709657" y="490837"/>
                  <a:pt x="7714083" y="486412"/>
                </a:cubicBezTo>
                <a:cubicBezTo>
                  <a:pt x="7718508" y="481987"/>
                  <a:pt x="7722933" y="442158"/>
                  <a:pt x="7725147" y="396429"/>
                </a:cubicBezTo>
                <a:cubicBezTo>
                  <a:pt x="7727359" y="349224"/>
                  <a:pt x="7733260" y="303495"/>
                  <a:pt x="7739160" y="288744"/>
                </a:cubicBezTo>
                <a:cubicBezTo>
                  <a:pt x="7750961" y="260716"/>
                  <a:pt x="7748748" y="254816"/>
                  <a:pt x="7725884" y="254816"/>
                </a:cubicBezTo>
                <a:cubicBezTo>
                  <a:pt x="7708182" y="254816"/>
                  <a:pt x="7677205" y="203186"/>
                  <a:pt x="7677205" y="173683"/>
                </a:cubicBezTo>
                <a:cubicBezTo>
                  <a:pt x="7677205" y="163357"/>
                  <a:pt x="7670566" y="151556"/>
                  <a:pt x="7662453" y="145656"/>
                </a:cubicBezTo>
                <a:cubicBezTo>
                  <a:pt x="7644751" y="134592"/>
                  <a:pt x="7644014" y="113940"/>
                  <a:pt x="7659503" y="83700"/>
                </a:cubicBezTo>
                <a:cubicBezTo>
                  <a:pt x="7674254" y="54935"/>
                  <a:pt x="7709657" y="40183"/>
                  <a:pt x="7763500" y="40183"/>
                </a:cubicBezTo>
                <a:cubicBezTo>
                  <a:pt x="7803329" y="40183"/>
                  <a:pt x="7807016" y="41658"/>
                  <a:pt x="7833569" y="71161"/>
                </a:cubicBezTo>
                <a:cubicBezTo>
                  <a:pt x="7866022" y="106564"/>
                  <a:pt x="7867497" y="110990"/>
                  <a:pt x="7846845" y="121316"/>
                </a:cubicBezTo>
                <a:cubicBezTo>
                  <a:pt x="7828406" y="130904"/>
                  <a:pt x="7826930" y="165570"/>
                  <a:pt x="7844632" y="186959"/>
                </a:cubicBezTo>
                <a:cubicBezTo>
                  <a:pt x="7852745" y="196548"/>
                  <a:pt x="7878560" y="208349"/>
                  <a:pt x="7913226" y="217937"/>
                </a:cubicBezTo>
                <a:cubicBezTo>
                  <a:pt x="8006897" y="243015"/>
                  <a:pt x="7999522" y="243752"/>
                  <a:pt x="8003947" y="215725"/>
                </a:cubicBezTo>
                <a:cubicBezTo>
                  <a:pt x="8006160" y="202448"/>
                  <a:pt x="8006160" y="174421"/>
                  <a:pt x="8003947" y="153031"/>
                </a:cubicBezTo>
                <a:cubicBezTo>
                  <a:pt x="8001735" y="129429"/>
                  <a:pt x="8003209" y="113203"/>
                  <a:pt x="8008372" y="110252"/>
                </a:cubicBezTo>
                <a:cubicBezTo>
                  <a:pt x="8012798" y="107302"/>
                  <a:pt x="8016486" y="91813"/>
                  <a:pt x="8016486" y="75587"/>
                </a:cubicBezTo>
                <a:cubicBezTo>
                  <a:pt x="8016486" y="56410"/>
                  <a:pt x="8020174" y="44609"/>
                  <a:pt x="8027549" y="41658"/>
                </a:cubicBezTo>
                <a:cubicBezTo>
                  <a:pt x="8043038" y="35758"/>
                  <a:pt x="8062952" y="53460"/>
                  <a:pt x="8054102" y="63786"/>
                </a:cubicBezTo>
                <a:cubicBezTo>
                  <a:pt x="8050414" y="68211"/>
                  <a:pt x="8046726" y="111727"/>
                  <a:pt x="8046726" y="160407"/>
                </a:cubicBezTo>
                <a:cubicBezTo>
                  <a:pt x="8046726" y="209086"/>
                  <a:pt x="8046726" y="255553"/>
                  <a:pt x="8045989" y="263666"/>
                </a:cubicBezTo>
                <a:cubicBezTo>
                  <a:pt x="8045250" y="271780"/>
                  <a:pt x="8044513" y="296857"/>
                  <a:pt x="8043038" y="318984"/>
                </a:cubicBezTo>
                <a:cubicBezTo>
                  <a:pt x="8040088" y="357338"/>
                  <a:pt x="8054102" y="402329"/>
                  <a:pt x="8082129" y="444371"/>
                </a:cubicBezTo>
                <a:cubicBezTo>
                  <a:pt x="8085817" y="450271"/>
                  <a:pt x="8106469" y="484199"/>
                  <a:pt x="8127121" y="519603"/>
                </a:cubicBezTo>
                <a:cubicBezTo>
                  <a:pt x="8160312" y="576395"/>
                  <a:pt x="8163261" y="585246"/>
                  <a:pt x="8155148" y="599260"/>
                </a:cubicBezTo>
                <a:cubicBezTo>
                  <a:pt x="8149986" y="607373"/>
                  <a:pt x="8139659" y="616224"/>
                  <a:pt x="8133021" y="618437"/>
                </a:cubicBezTo>
                <a:cubicBezTo>
                  <a:pt x="8113845" y="624337"/>
                  <a:pt x="8102044" y="642776"/>
                  <a:pt x="8110157" y="653102"/>
                </a:cubicBezTo>
                <a:cubicBezTo>
                  <a:pt x="8118270" y="663428"/>
                  <a:pt x="8146298" y="748249"/>
                  <a:pt x="8150723" y="777751"/>
                </a:cubicBezTo>
                <a:cubicBezTo>
                  <a:pt x="8155886" y="807254"/>
                  <a:pt x="8145560" y="816842"/>
                  <a:pt x="8108682" y="816842"/>
                </a:cubicBezTo>
                <a:cubicBezTo>
                  <a:pt x="8090243" y="816842"/>
                  <a:pt x="8073278" y="819793"/>
                  <a:pt x="8071065" y="822005"/>
                </a:cubicBezTo>
                <a:cubicBezTo>
                  <a:pt x="8068853" y="824218"/>
                  <a:pt x="8060740" y="852246"/>
                  <a:pt x="8053364" y="883961"/>
                </a:cubicBezTo>
                <a:cubicBezTo>
                  <a:pt x="8045989" y="915677"/>
                  <a:pt x="8036400" y="951080"/>
                  <a:pt x="8031975" y="962881"/>
                </a:cubicBezTo>
                <a:cubicBezTo>
                  <a:pt x="8027549" y="974682"/>
                  <a:pt x="8025336" y="993859"/>
                  <a:pt x="8028287" y="1004922"/>
                </a:cubicBezTo>
                <a:cubicBezTo>
                  <a:pt x="8031975" y="1020411"/>
                  <a:pt x="8027549" y="1033687"/>
                  <a:pt x="8010585" y="1058027"/>
                </a:cubicBezTo>
                <a:cubicBezTo>
                  <a:pt x="7998047" y="1075729"/>
                  <a:pt x="7984033" y="1091955"/>
                  <a:pt x="7978869" y="1094168"/>
                </a:cubicBezTo>
                <a:cubicBezTo>
                  <a:pt x="7973707" y="1095643"/>
                  <a:pt x="7984770" y="1113345"/>
                  <a:pt x="8006897" y="1136947"/>
                </a:cubicBezTo>
                <a:cubicBezTo>
                  <a:pt x="8027549" y="1159074"/>
                  <a:pt x="8057052" y="1197427"/>
                  <a:pt x="8073278" y="1221767"/>
                </a:cubicBezTo>
                <a:cubicBezTo>
                  <a:pt x="8111632" y="1281510"/>
                  <a:pt x="8155886" y="1330927"/>
                  <a:pt x="8184651" y="1345679"/>
                </a:cubicBezTo>
                <a:cubicBezTo>
                  <a:pt x="8229642" y="1369281"/>
                  <a:pt x="8253245" y="1417960"/>
                  <a:pt x="8228168" y="1438612"/>
                </a:cubicBezTo>
                <a:cubicBezTo>
                  <a:pt x="8210466" y="1453364"/>
                  <a:pt x="8210466" y="1485817"/>
                  <a:pt x="8228168" y="1517532"/>
                </a:cubicBezTo>
                <a:cubicBezTo>
                  <a:pt x="8242919" y="1544084"/>
                  <a:pt x="8246607" y="1546297"/>
                  <a:pt x="8273159" y="1544822"/>
                </a:cubicBezTo>
                <a:cubicBezTo>
                  <a:pt x="8288648" y="1544084"/>
                  <a:pt x="8311513" y="1543347"/>
                  <a:pt x="8323314" y="1543347"/>
                </a:cubicBezTo>
                <a:cubicBezTo>
                  <a:pt x="8343965" y="1543347"/>
                  <a:pt x="8344704" y="1542609"/>
                  <a:pt x="8332902" y="1529333"/>
                </a:cubicBezTo>
                <a:cubicBezTo>
                  <a:pt x="8317413" y="1511631"/>
                  <a:pt x="8316676" y="1500568"/>
                  <a:pt x="8332165" y="1513844"/>
                </a:cubicBezTo>
                <a:cubicBezTo>
                  <a:pt x="8346916" y="1526383"/>
                  <a:pt x="8419935" y="1530071"/>
                  <a:pt x="8633830" y="1529333"/>
                </a:cubicBezTo>
                <a:cubicBezTo>
                  <a:pt x="8761429" y="1529333"/>
                  <a:pt x="8806421" y="1526383"/>
                  <a:pt x="8844037" y="1516794"/>
                </a:cubicBezTo>
                <a:cubicBezTo>
                  <a:pt x="8870589" y="1510156"/>
                  <a:pt x="8894929" y="1501306"/>
                  <a:pt x="8898617" y="1497618"/>
                </a:cubicBezTo>
                <a:cubicBezTo>
                  <a:pt x="8902305" y="1493930"/>
                  <a:pt x="8919268" y="1490980"/>
                  <a:pt x="8936233" y="1490980"/>
                </a:cubicBezTo>
                <a:cubicBezTo>
                  <a:pt x="8953197" y="1490980"/>
                  <a:pt x="8970161" y="1487292"/>
                  <a:pt x="8975324" y="1482129"/>
                </a:cubicBezTo>
                <a:cubicBezTo>
                  <a:pt x="8981962" y="1475491"/>
                  <a:pt x="8987862" y="1476966"/>
                  <a:pt x="9001139" y="1489504"/>
                </a:cubicBezTo>
                <a:cubicBezTo>
                  <a:pt x="9010727" y="1498355"/>
                  <a:pt x="9022528" y="1505731"/>
                  <a:pt x="9026954" y="1505731"/>
                </a:cubicBezTo>
                <a:cubicBezTo>
                  <a:pt x="9031379" y="1505731"/>
                  <a:pt x="9035804" y="1509419"/>
                  <a:pt x="9035804" y="1513107"/>
                </a:cubicBezTo>
                <a:cubicBezTo>
                  <a:pt x="9035804" y="1516794"/>
                  <a:pt x="9039492" y="1524908"/>
                  <a:pt x="9043180" y="1530071"/>
                </a:cubicBezTo>
                <a:cubicBezTo>
                  <a:pt x="9047605" y="1535234"/>
                  <a:pt x="9056457" y="1547035"/>
                  <a:pt x="9063832" y="1556623"/>
                </a:cubicBezTo>
                <a:cubicBezTo>
                  <a:pt x="9074896" y="1570637"/>
                  <a:pt x="9085959" y="1575062"/>
                  <a:pt x="9119150" y="1578013"/>
                </a:cubicBezTo>
                <a:cubicBezTo>
                  <a:pt x="9158978" y="1580963"/>
                  <a:pt x="9161191" y="1580225"/>
                  <a:pt x="9161191" y="1564736"/>
                </a:cubicBezTo>
                <a:cubicBezTo>
                  <a:pt x="9161191" y="1555148"/>
                  <a:pt x="9147177" y="1519007"/>
                  <a:pt x="9130213" y="1482866"/>
                </a:cubicBezTo>
                <a:cubicBezTo>
                  <a:pt x="9105873" y="1431974"/>
                  <a:pt x="9094810" y="1416485"/>
                  <a:pt x="9079321" y="1410585"/>
                </a:cubicBezTo>
                <a:cubicBezTo>
                  <a:pt x="9066782" y="1406159"/>
                  <a:pt x="9051293" y="1389933"/>
                  <a:pt x="9039492" y="1370018"/>
                </a:cubicBezTo>
                <a:cubicBezTo>
                  <a:pt x="9022528" y="1341253"/>
                  <a:pt x="9020316" y="1330190"/>
                  <a:pt x="9023266" y="1294049"/>
                </a:cubicBezTo>
                <a:cubicBezTo>
                  <a:pt x="9024741" y="1270447"/>
                  <a:pt x="9033591" y="1226930"/>
                  <a:pt x="9042443" y="1195952"/>
                </a:cubicBezTo>
                <a:cubicBezTo>
                  <a:pt x="9051293" y="1165712"/>
                  <a:pt x="9057931" y="1140635"/>
                  <a:pt x="9057931" y="1139897"/>
                </a:cubicBezTo>
                <a:cubicBezTo>
                  <a:pt x="9058669" y="1135472"/>
                  <a:pt x="9028429" y="1107444"/>
                  <a:pt x="9022528" y="1107444"/>
                </a:cubicBezTo>
                <a:cubicBezTo>
                  <a:pt x="9008515" y="1107444"/>
                  <a:pt x="9004827" y="1092693"/>
                  <a:pt x="9013677" y="1066140"/>
                </a:cubicBezTo>
                <a:cubicBezTo>
                  <a:pt x="9021053" y="1044013"/>
                  <a:pt x="9019578" y="1032212"/>
                  <a:pt x="9007039" y="989433"/>
                </a:cubicBezTo>
                <a:cubicBezTo>
                  <a:pt x="8998189" y="961406"/>
                  <a:pt x="8988600" y="936328"/>
                  <a:pt x="8984912" y="934116"/>
                </a:cubicBezTo>
                <a:cubicBezTo>
                  <a:pt x="8981224" y="931903"/>
                  <a:pt x="8978274" y="871422"/>
                  <a:pt x="8977536" y="799141"/>
                </a:cubicBezTo>
                <a:cubicBezTo>
                  <a:pt x="8976799" y="676705"/>
                  <a:pt x="8977536" y="667116"/>
                  <a:pt x="8993025" y="644989"/>
                </a:cubicBezTo>
                <a:cubicBezTo>
                  <a:pt x="9003351" y="630238"/>
                  <a:pt x="9018840" y="619174"/>
                  <a:pt x="9034330" y="615486"/>
                </a:cubicBezTo>
                <a:cubicBezTo>
                  <a:pt x="9057931" y="609586"/>
                  <a:pt x="9060882" y="605898"/>
                  <a:pt x="9072683" y="560906"/>
                </a:cubicBezTo>
                <a:cubicBezTo>
                  <a:pt x="9087434" y="507064"/>
                  <a:pt x="9084484" y="498213"/>
                  <a:pt x="9046868" y="491575"/>
                </a:cubicBezTo>
                <a:cubicBezTo>
                  <a:pt x="9027691" y="487887"/>
                  <a:pt x="9019578" y="481249"/>
                  <a:pt x="9009252" y="457647"/>
                </a:cubicBezTo>
                <a:cubicBezTo>
                  <a:pt x="9001876" y="441420"/>
                  <a:pt x="8991550" y="428144"/>
                  <a:pt x="8986388" y="428144"/>
                </a:cubicBezTo>
                <a:cubicBezTo>
                  <a:pt x="8980487" y="428144"/>
                  <a:pt x="8976062" y="420031"/>
                  <a:pt x="8976062" y="407492"/>
                </a:cubicBezTo>
                <a:cubicBezTo>
                  <a:pt x="8976062" y="396429"/>
                  <a:pt x="8965735" y="367664"/>
                  <a:pt x="8953935" y="343324"/>
                </a:cubicBezTo>
                <a:cubicBezTo>
                  <a:pt x="8928120" y="290956"/>
                  <a:pt x="8927382" y="288006"/>
                  <a:pt x="8948034" y="262191"/>
                </a:cubicBezTo>
                <a:cubicBezTo>
                  <a:pt x="8963522" y="242277"/>
                  <a:pt x="8965735" y="242277"/>
                  <a:pt x="9028429" y="244490"/>
                </a:cubicBezTo>
                <a:cubicBezTo>
                  <a:pt x="9088172" y="246702"/>
                  <a:pt x="9095547" y="248915"/>
                  <a:pt x="9121362" y="269567"/>
                </a:cubicBezTo>
                <a:cubicBezTo>
                  <a:pt x="9136851" y="282106"/>
                  <a:pt x="9159716" y="306445"/>
                  <a:pt x="9171517" y="323409"/>
                </a:cubicBezTo>
                <a:cubicBezTo>
                  <a:pt x="9190694" y="349962"/>
                  <a:pt x="9193644" y="361763"/>
                  <a:pt x="9194382" y="402329"/>
                </a:cubicBezTo>
                <a:cubicBezTo>
                  <a:pt x="9194382" y="428144"/>
                  <a:pt x="9198069" y="453221"/>
                  <a:pt x="9202495" y="457647"/>
                </a:cubicBezTo>
                <a:cubicBezTo>
                  <a:pt x="9207658" y="462810"/>
                  <a:pt x="9223147" y="459860"/>
                  <a:pt x="9251174" y="447321"/>
                </a:cubicBezTo>
                <a:cubicBezTo>
                  <a:pt x="9297641" y="426669"/>
                  <a:pt x="9306492" y="408230"/>
                  <a:pt x="9297641" y="349962"/>
                </a:cubicBezTo>
                <a:cubicBezTo>
                  <a:pt x="9294691" y="332260"/>
                  <a:pt x="9296904" y="304233"/>
                  <a:pt x="9301329" y="287269"/>
                </a:cubicBezTo>
                <a:cubicBezTo>
                  <a:pt x="9307230" y="265142"/>
                  <a:pt x="9307230" y="254078"/>
                  <a:pt x="9302066" y="248178"/>
                </a:cubicBezTo>
                <a:cubicBezTo>
                  <a:pt x="9285103" y="231213"/>
                  <a:pt x="9291740" y="229001"/>
                  <a:pt x="9350746" y="234901"/>
                </a:cubicBezTo>
                <a:cubicBezTo>
                  <a:pt x="9356646" y="235639"/>
                  <a:pt x="9358860" y="254816"/>
                  <a:pt x="9358121" y="293169"/>
                </a:cubicBezTo>
                <a:cubicBezTo>
                  <a:pt x="9356646" y="375777"/>
                  <a:pt x="9361072" y="508539"/>
                  <a:pt x="9365497" y="536567"/>
                </a:cubicBezTo>
                <a:cubicBezTo>
                  <a:pt x="9369185" y="556481"/>
                  <a:pt x="9372873" y="560906"/>
                  <a:pt x="9388362" y="560906"/>
                </a:cubicBezTo>
                <a:cubicBezTo>
                  <a:pt x="9401638" y="560906"/>
                  <a:pt x="9417865" y="571970"/>
                  <a:pt x="9442942" y="598522"/>
                </a:cubicBezTo>
                <a:cubicBezTo>
                  <a:pt x="9476870" y="634663"/>
                  <a:pt x="9478345" y="638351"/>
                  <a:pt x="9478345" y="677442"/>
                </a:cubicBezTo>
                <a:cubicBezTo>
                  <a:pt x="9478345" y="715796"/>
                  <a:pt x="9476132" y="720959"/>
                  <a:pt x="9447368" y="750461"/>
                </a:cubicBezTo>
                <a:cubicBezTo>
                  <a:pt x="9416389" y="781439"/>
                  <a:pt x="9416389" y="782177"/>
                  <a:pt x="9430403" y="797666"/>
                </a:cubicBezTo>
                <a:cubicBezTo>
                  <a:pt x="9437779" y="806516"/>
                  <a:pt x="9448105" y="823481"/>
                  <a:pt x="9451793" y="836019"/>
                </a:cubicBezTo>
                <a:cubicBezTo>
                  <a:pt x="9456956" y="852246"/>
                  <a:pt x="9465807" y="860359"/>
                  <a:pt x="9480558" y="864784"/>
                </a:cubicBezTo>
                <a:cubicBezTo>
                  <a:pt x="9506373" y="871422"/>
                  <a:pt x="9513749" y="882486"/>
                  <a:pt x="9514486" y="909776"/>
                </a:cubicBezTo>
                <a:cubicBezTo>
                  <a:pt x="9514486" y="925265"/>
                  <a:pt x="9510061" y="931903"/>
                  <a:pt x="9495310" y="937804"/>
                </a:cubicBezTo>
                <a:cubicBezTo>
                  <a:pt x="9482033" y="942967"/>
                  <a:pt x="9477608" y="948867"/>
                  <a:pt x="9480558" y="956980"/>
                </a:cubicBezTo>
                <a:cubicBezTo>
                  <a:pt x="9486458" y="971732"/>
                  <a:pt x="9466544" y="1003447"/>
                  <a:pt x="9451056" y="1003447"/>
                </a:cubicBezTo>
                <a:cubicBezTo>
                  <a:pt x="9442204" y="1003447"/>
                  <a:pt x="9440729" y="1009348"/>
                  <a:pt x="9445155" y="1031475"/>
                </a:cubicBezTo>
                <a:cubicBezTo>
                  <a:pt x="9448105" y="1046964"/>
                  <a:pt x="9454743" y="1067616"/>
                  <a:pt x="9459906" y="1077941"/>
                </a:cubicBezTo>
                <a:cubicBezTo>
                  <a:pt x="9467282" y="1091955"/>
                  <a:pt x="9485721" y="1170137"/>
                  <a:pt x="9485721" y="1186364"/>
                </a:cubicBezTo>
                <a:cubicBezTo>
                  <a:pt x="9485721" y="1192265"/>
                  <a:pt x="9421553" y="1217342"/>
                  <a:pt x="9406063" y="1217342"/>
                </a:cubicBezTo>
                <a:cubicBezTo>
                  <a:pt x="9383199" y="1217342"/>
                  <a:pt x="9377299" y="1237256"/>
                  <a:pt x="9392788" y="1263071"/>
                </a:cubicBezTo>
                <a:cubicBezTo>
                  <a:pt x="9401638" y="1277822"/>
                  <a:pt x="9403114" y="1287411"/>
                  <a:pt x="9398688" y="1292574"/>
                </a:cubicBezTo>
                <a:cubicBezTo>
                  <a:pt x="9389100" y="1302162"/>
                  <a:pt x="9361809" y="1285198"/>
                  <a:pt x="9355909" y="1267496"/>
                </a:cubicBezTo>
                <a:cubicBezTo>
                  <a:pt x="9349271" y="1245369"/>
                  <a:pt x="9338945" y="1252745"/>
                  <a:pt x="9330832" y="1285936"/>
                </a:cubicBezTo>
                <a:cubicBezTo>
                  <a:pt x="9326406" y="1302900"/>
                  <a:pt x="9319768" y="1325027"/>
                  <a:pt x="9315343" y="1334615"/>
                </a:cubicBezTo>
                <a:cubicBezTo>
                  <a:pt x="9307967" y="1352317"/>
                  <a:pt x="9313867" y="1380344"/>
                  <a:pt x="9334519" y="1427549"/>
                </a:cubicBezTo>
                <a:cubicBezTo>
                  <a:pt x="9339682" y="1439350"/>
                  <a:pt x="9347796" y="1462952"/>
                  <a:pt x="9352959" y="1479179"/>
                </a:cubicBezTo>
                <a:cubicBezTo>
                  <a:pt x="9358121" y="1495405"/>
                  <a:pt x="9365497" y="1521957"/>
                  <a:pt x="9370660" y="1538184"/>
                </a:cubicBezTo>
                <a:lnTo>
                  <a:pt x="9379511" y="1567687"/>
                </a:lnTo>
                <a:lnTo>
                  <a:pt x="9481296" y="1566211"/>
                </a:lnTo>
                <a:cubicBezTo>
                  <a:pt x="9560215" y="1564736"/>
                  <a:pt x="9586767" y="1566949"/>
                  <a:pt x="9599307" y="1575062"/>
                </a:cubicBezTo>
                <a:cubicBezTo>
                  <a:pt x="9608157" y="1580963"/>
                  <a:pt x="9641348" y="1588338"/>
                  <a:pt x="9673801" y="1590551"/>
                </a:cubicBezTo>
                <a:cubicBezTo>
                  <a:pt x="9706254" y="1592764"/>
                  <a:pt x="9735757" y="1598664"/>
                  <a:pt x="9740919" y="1603090"/>
                </a:cubicBezTo>
                <a:cubicBezTo>
                  <a:pt x="9746083" y="1607515"/>
                  <a:pt x="9757884" y="1608253"/>
                  <a:pt x="9767472" y="1606040"/>
                </a:cubicBezTo>
                <a:cubicBezTo>
                  <a:pt x="9777060" y="1603827"/>
                  <a:pt x="9794762" y="1604565"/>
                  <a:pt x="9808038" y="1608253"/>
                </a:cubicBezTo>
                <a:cubicBezTo>
                  <a:pt x="9825002" y="1613416"/>
                  <a:pt x="9833115" y="1611941"/>
                  <a:pt x="9839754" y="1604565"/>
                </a:cubicBezTo>
                <a:cubicBezTo>
                  <a:pt x="9844179" y="1598664"/>
                  <a:pt x="9855980" y="1594239"/>
                  <a:pt x="9865568" y="1594239"/>
                </a:cubicBezTo>
                <a:cubicBezTo>
                  <a:pt x="9887695" y="1594239"/>
                  <a:pt x="9887695" y="1592764"/>
                  <a:pt x="9902447" y="1433449"/>
                </a:cubicBezTo>
                <a:cubicBezTo>
                  <a:pt x="9905397" y="1403946"/>
                  <a:pt x="9910560" y="1378132"/>
                  <a:pt x="9913510" y="1375919"/>
                </a:cubicBezTo>
                <a:cubicBezTo>
                  <a:pt x="9917198" y="1373706"/>
                  <a:pt x="9920149" y="1357480"/>
                  <a:pt x="9920149" y="1339778"/>
                </a:cubicBezTo>
                <a:cubicBezTo>
                  <a:pt x="9920149" y="1322077"/>
                  <a:pt x="9924574" y="1304375"/>
                  <a:pt x="9929737" y="1299949"/>
                </a:cubicBezTo>
                <a:cubicBezTo>
                  <a:pt x="9934900" y="1295524"/>
                  <a:pt x="9943750" y="1267496"/>
                  <a:pt x="9948914" y="1237994"/>
                </a:cubicBezTo>
                <a:cubicBezTo>
                  <a:pt x="9954077" y="1208491"/>
                  <a:pt x="9964403" y="1153173"/>
                  <a:pt x="9971778" y="1114082"/>
                </a:cubicBezTo>
                <a:cubicBezTo>
                  <a:pt x="9979154" y="1075729"/>
                  <a:pt x="9987267" y="1030737"/>
                  <a:pt x="9990218" y="1014511"/>
                </a:cubicBezTo>
                <a:cubicBezTo>
                  <a:pt x="9997593" y="973944"/>
                  <a:pt x="10008657" y="864784"/>
                  <a:pt x="10013819" y="791028"/>
                </a:cubicBezTo>
                <a:cubicBezTo>
                  <a:pt x="10017507" y="732760"/>
                  <a:pt x="10018983" y="729072"/>
                  <a:pt x="10041847" y="711370"/>
                </a:cubicBezTo>
                <a:cubicBezTo>
                  <a:pt x="10055123" y="701044"/>
                  <a:pt x="10069137" y="692931"/>
                  <a:pt x="10072825" y="692931"/>
                </a:cubicBezTo>
                <a:cubicBezTo>
                  <a:pt x="10086101" y="692931"/>
                  <a:pt x="10106753" y="664166"/>
                  <a:pt x="10103065" y="650152"/>
                </a:cubicBezTo>
                <a:cubicBezTo>
                  <a:pt x="10100853" y="642776"/>
                  <a:pt x="10102328" y="630238"/>
                  <a:pt x="10106753" y="623600"/>
                </a:cubicBezTo>
                <a:cubicBezTo>
                  <a:pt x="10115604" y="608111"/>
                  <a:pt x="10102328" y="589671"/>
                  <a:pt x="10082414" y="589671"/>
                </a:cubicBezTo>
                <a:cubicBezTo>
                  <a:pt x="10074301" y="589671"/>
                  <a:pt x="10061761" y="577133"/>
                  <a:pt x="10050698" y="559431"/>
                </a:cubicBezTo>
                <a:cubicBezTo>
                  <a:pt x="10041110" y="543205"/>
                  <a:pt x="10022671" y="523290"/>
                  <a:pt x="10009394" y="515177"/>
                </a:cubicBezTo>
                <a:cubicBezTo>
                  <a:pt x="9981366" y="498213"/>
                  <a:pt x="9957027" y="459860"/>
                  <a:pt x="9957027" y="433307"/>
                </a:cubicBezTo>
                <a:cubicBezTo>
                  <a:pt x="9957027" y="406017"/>
                  <a:pt x="9982105" y="385365"/>
                  <a:pt x="10030046" y="371351"/>
                </a:cubicBezTo>
                <a:cubicBezTo>
                  <a:pt x="10099377" y="351437"/>
                  <a:pt x="10149532" y="365451"/>
                  <a:pt x="10209275" y="422981"/>
                </a:cubicBezTo>
                <a:cubicBezTo>
                  <a:pt x="10267543" y="478299"/>
                  <a:pt x="10274919" y="508539"/>
                  <a:pt x="10238040" y="540992"/>
                </a:cubicBezTo>
                <a:cubicBezTo>
                  <a:pt x="10226239" y="552056"/>
                  <a:pt x="10224026" y="557218"/>
                  <a:pt x="10230665" y="565332"/>
                </a:cubicBezTo>
                <a:cubicBezTo>
                  <a:pt x="10246153" y="583771"/>
                  <a:pt x="10264593" y="577133"/>
                  <a:pt x="10269018" y="551318"/>
                </a:cubicBezTo>
                <a:cubicBezTo>
                  <a:pt x="10275656" y="517390"/>
                  <a:pt x="10319173" y="380940"/>
                  <a:pt x="10326548" y="372826"/>
                </a:cubicBezTo>
                <a:cubicBezTo>
                  <a:pt x="10333187" y="365451"/>
                  <a:pt x="10392192" y="389053"/>
                  <a:pt x="10392192" y="398641"/>
                </a:cubicBezTo>
                <a:cubicBezTo>
                  <a:pt x="10392192" y="401592"/>
                  <a:pt x="10384079" y="414130"/>
                  <a:pt x="10373753" y="425931"/>
                </a:cubicBezTo>
                <a:cubicBezTo>
                  <a:pt x="10363427" y="437732"/>
                  <a:pt x="10355314" y="452484"/>
                  <a:pt x="10355314" y="458384"/>
                </a:cubicBezTo>
                <a:cubicBezTo>
                  <a:pt x="10355314" y="464285"/>
                  <a:pt x="10345725" y="496738"/>
                  <a:pt x="10333187" y="530666"/>
                </a:cubicBezTo>
                <a:cubicBezTo>
                  <a:pt x="10320648" y="564594"/>
                  <a:pt x="10311060" y="597785"/>
                  <a:pt x="10311060" y="605898"/>
                </a:cubicBezTo>
                <a:cubicBezTo>
                  <a:pt x="10311060" y="614011"/>
                  <a:pt x="10322861" y="632450"/>
                  <a:pt x="10336875" y="648677"/>
                </a:cubicBezTo>
                <a:cubicBezTo>
                  <a:pt x="10351626" y="664903"/>
                  <a:pt x="10369328" y="697356"/>
                  <a:pt x="10378178" y="723171"/>
                </a:cubicBezTo>
                <a:cubicBezTo>
                  <a:pt x="10386291" y="748249"/>
                  <a:pt x="10398831" y="770376"/>
                  <a:pt x="10405468" y="773326"/>
                </a:cubicBezTo>
                <a:cubicBezTo>
                  <a:pt x="10437184" y="785127"/>
                  <a:pt x="10488813" y="822743"/>
                  <a:pt x="10498402" y="841182"/>
                </a:cubicBezTo>
                <a:cubicBezTo>
                  <a:pt x="10516841" y="875848"/>
                  <a:pt x="10524217" y="920840"/>
                  <a:pt x="10513154" y="929690"/>
                </a:cubicBezTo>
                <a:cubicBezTo>
                  <a:pt x="10507990" y="934116"/>
                  <a:pt x="10505040" y="943704"/>
                  <a:pt x="10507253" y="951817"/>
                </a:cubicBezTo>
                <a:cubicBezTo>
                  <a:pt x="10510203" y="962143"/>
                  <a:pt x="10507253" y="966569"/>
                  <a:pt x="10496927" y="966569"/>
                </a:cubicBezTo>
                <a:cubicBezTo>
                  <a:pt x="10474062" y="966569"/>
                  <a:pt x="10448985" y="987958"/>
                  <a:pt x="10456360" y="1001234"/>
                </a:cubicBezTo>
                <a:cubicBezTo>
                  <a:pt x="10460048" y="1007872"/>
                  <a:pt x="10460048" y="1028524"/>
                  <a:pt x="10455623" y="1049176"/>
                </a:cubicBezTo>
                <a:cubicBezTo>
                  <a:pt x="10451935" y="1069828"/>
                  <a:pt x="10450460" y="1088267"/>
                  <a:pt x="10453410" y="1090480"/>
                </a:cubicBezTo>
                <a:cubicBezTo>
                  <a:pt x="10455623" y="1092693"/>
                  <a:pt x="10475537" y="1085317"/>
                  <a:pt x="10498402" y="1074254"/>
                </a:cubicBezTo>
                <a:cubicBezTo>
                  <a:pt x="10538968" y="1053602"/>
                  <a:pt x="10561095" y="1052864"/>
                  <a:pt x="10561095" y="1073516"/>
                </a:cubicBezTo>
                <a:cubicBezTo>
                  <a:pt x="10561095" y="1091218"/>
                  <a:pt x="10515366" y="1120720"/>
                  <a:pt x="10484388" y="1123671"/>
                </a:cubicBezTo>
                <a:cubicBezTo>
                  <a:pt x="10462999" y="1125146"/>
                  <a:pt x="10451935" y="1131784"/>
                  <a:pt x="10440872" y="1145798"/>
                </a:cubicBezTo>
                <a:cubicBezTo>
                  <a:pt x="10426858" y="1164237"/>
                  <a:pt x="10426858" y="1168662"/>
                  <a:pt x="10435709" y="1207753"/>
                </a:cubicBezTo>
                <a:cubicBezTo>
                  <a:pt x="10444559" y="1248320"/>
                  <a:pt x="10444559" y="1250532"/>
                  <a:pt x="10429071" y="1263071"/>
                </a:cubicBezTo>
                <a:cubicBezTo>
                  <a:pt x="10420219" y="1270447"/>
                  <a:pt x="10405468" y="1276347"/>
                  <a:pt x="10395880" y="1276347"/>
                </a:cubicBezTo>
                <a:cubicBezTo>
                  <a:pt x="10387029" y="1276347"/>
                  <a:pt x="10375228" y="1281510"/>
                  <a:pt x="10370065" y="1287411"/>
                </a:cubicBezTo>
                <a:cubicBezTo>
                  <a:pt x="10359739" y="1299949"/>
                  <a:pt x="10362690" y="1356005"/>
                  <a:pt x="10375965" y="1390670"/>
                </a:cubicBezTo>
                <a:cubicBezTo>
                  <a:pt x="10380391" y="1402471"/>
                  <a:pt x="10389242" y="1427549"/>
                  <a:pt x="10395143" y="1445988"/>
                </a:cubicBezTo>
                <a:cubicBezTo>
                  <a:pt x="10415057" y="1507944"/>
                  <a:pt x="10431283" y="1552935"/>
                  <a:pt x="10441609" y="1572850"/>
                </a:cubicBezTo>
                <a:cubicBezTo>
                  <a:pt x="10446772" y="1583913"/>
                  <a:pt x="10451935" y="1598664"/>
                  <a:pt x="10451935" y="1606778"/>
                </a:cubicBezTo>
                <a:cubicBezTo>
                  <a:pt x="10451935" y="1625217"/>
                  <a:pt x="10470374" y="1640706"/>
                  <a:pt x="10485126" y="1634805"/>
                </a:cubicBezTo>
                <a:cubicBezTo>
                  <a:pt x="10491764" y="1632593"/>
                  <a:pt x="10508727" y="1635543"/>
                  <a:pt x="10524217" y="1642181"/>
                </a:cubicBezTo>
                <a:cubicBezTo>
                  <a:pt x="10539706" y="1648819"/>
                  <a:pt x="10572896" y="1655457"/>
                  <a:pt x="10599449" y="1656932"/>
                </a:cubicBezTo>
                <a:cubicBezTo>
                  <a:pt x="10626001" y="1658407"/>
                  <a:pt x="10656241" y="1661358"/>
                  <a:pt x="10667305" y="1663570"/>
                </a:cubicBezTo>
                <a:cubicBezTo>
                  <a:pt x="10683532" y="1666521"/>
                  <a:pt x="10687219" y="1664308"/>
                  <a:pt x="10689432" y="1651032"/>
                </a:cubicBezTo>
                <a:cubicBezTo>
                  <a:pt x="10690907" y="1639231"/>
                  <a:pt x="10697546" y="1634068"/>
                  <a:pt x="10713772" y="1631855"/>
                </a:cubicBezTo>
                <a:cubicBezTo>
                  <a:pt x="10739587" y="1628905"/>
                  <a:pt x="10850959" y="1642919"/>
                  <a:pt x="10885625" y="1653982"/>
                </a:cubicBezTo>
                <a:cubicBezTo>
                  <a:pt x="10947580" y="1673159"/>
                  <a:pt x="10999210" y="1675372"/>
                  <a:pt x="11017649" y="1659145"/>
                </a:cubicBezTo>
                <a:cubicBezTo>
                  <a:pt x="11025025" y="1652507"/>
                  <a:pt x="11037564" y="1645869"/>
                  <a:pt x="11045677" y="1644394"/>
                </a:cubicBezTo>
                <a:cubicBezTo>
                  <a:pt x="11070017" y="1639968"/>
                  <a:pt x="11086244" y="1572112"/>
                  <a:pt x="11078131" y="1510156"/>
                </a:cubicBezTo>
                <a:cubicBezTo>
                  <a:pt x="11072230" y="1465165"/>
                  <a:pt x="11072967" y="1456314"/>
                  <a:pt x="11086981" y="1429761"/>
                </a:cubicBezTo>
                <a:cubicBezTo>
                  <a:pt x="11095832" y="1413535"/>
                  <a:pt x="11100995" y="1398046"/>
                  <a:pt x="11098044" y="1395833"/>
                </a:cubicBezTo>
                <a:cubicBezTo>
                  <a:pt x="11095094" y="1393621"/>
                  <a:pt x="11100258" y="1384770"/>
                  <a:pt x="11108371" y="1376656"/>
                </a:cubicBezTo>
                <a:cubicBezTo>
                  <a:pt x="11125335" y="1358217"/>
                  <a:pt x="11143036" y="1291836"/>
                  <a:pt x="11149674" y="1219555"/>
                </a:cubicBezTo>
                <a:cubicBezTo>
                  <a:pt x="11154099" y="1173825"/>
                  <a:pt x="11152625" y="1165712"/>
                  <a:pt x="11143036" y="1165712"/>
                </a:cubicBezTo>
                <a:cubicBezTo>
                  <a:pt x="11122385" y="1165712"/>
                  <a:pt x="11130498" y="1139897"/>
                  <a:pt x="11160738" y="1110395"/>
                </a:cubicBezTo>
                <a:cubicBezTo>
                  <a:pt x="11188028" y="1083842"/>
                  <a:pt x="11198354" y="1062453"/>
                  <a:pt x="11184341" y="1062453"/>
                </a:cubicBezTo>
                <a:cubicBezTo>
                  <a:pt x="11181390" y="1062453"/>
                  <a:pt x="11169589" y="1054339"/>
                  <a:pt x="11158526" y="1044013"/>
                </a:cubicBezTo>
                <a:cubicBezTo>
                  <a:pt x="11142299" y="1029262"/>
                  <a:pt x="11138611" y="1018936"/>
                  <a:pt x="11138611" y="993859"/>
                </a:cubicBezTo>
                <a:cubicBezTo>
                  <a:pt x="11138611" y="976157"/>
                  <a:pt x="11134923" y="943704"/>
                  <a:pt x="11130498" y="920840"/>
                </a:cubicBezTo>
                <a:cubicBezTo>
                  <a:pt x="11120172" y="868472"/>
                  <a:pt x="11126072" y="835282"/>
                  <a:pt x="11153362" y="802091"/>
                </a:cubicBezTo>
                <a:cubicBezTo>
                  <a:pt x="11165163" y="787340"/>
                  <a:pt x="11178440" y="759312"/>
                  <a:pt x="11182865" y="739398"/>
                </a:cubicBezTo>
                <a:cubicBezTo>
                  <a:pt x="11187290" y="719483"/>
                  <a:pt x="11196879" y="697356"/>
                  <a:pt x="11203517" y="689243"/>
                </a:cubicBezTo>
                <a:cubicBezTo>
                  <a:pt x="11210155" y="681130"/>
                  <a:pt x="11220481" y="667116"/>
                  <a:pt x="11225644" y="657528"/>
                </a:cubicBezTo>
                <a:cubicBezTo>
                  <a:pt x="11234495" y="642039"/>
                  <a:pt x="11234495" y="639089"/>
                  <a:pt x="11222694" y="630238"/>
                </a:cubicBezTo>
                <a:cubicBezTo>
                  <a:pt x="11215318" y="625075"/>
                  <a:pt x="11202041" y="620649"/>
                  <a:pt x="11192454" y="620649"/>
                </a:cubicBezTo>
                <a:cubicBezTo>
                  <a:pt x="11182127" y="620649"/>
                  <a:pt x="11175489" y="616224"/>
                  <a:pt x="11175489" y="609586"/>
                </a:cubicBezTo>
                <a:cubicBezTo>
                  <a:pt x="11175489" y="603685"/>
                  <a:pt x="11168113" y="588934"/>
                  <a:pt x="11160000" y="577133"/>
                </a:cubicBezTo>
                <a:cubicBezTo>
                  <a:pt x="11151887" y="565332"/>
                  <a:pt x="11145986" y="550580"/>
                  <a:pt x="11148937" y="544680"/>
                </a:cubicBezTo>
                <a:cubicBezTo>
                  <a:pt x="11155575" y="528453"/>
                  <a:pt x="11136399" y="512964"/>
                  <a:pt x="11102470" y="507064"/>
                </a:cubicBezTo>
                <a:cubicBezTo>
                  <a:pt x="11067804" y="501163"/>
                  <a:pt x="11064854" y="490100"/>
                  <a:pt x="11092882" y="470923"/>
                </a:cubicBezTo>
                <a:cubicBezTo>
                  <a:pt x="11103945" y="463547"/>
                  <a:pt x="11120172" y="446583"/>
                  <a:pt x="11128285" y="434045"/>
                </a:cubicBezTo>
                <a:cubicBezTo>
                  <a:pt x="11145249" y="407492"/>
                  <a:pt x="11199092" y="377989"/>
                  <a:pt x="11230069" y="377989"/>
                </a:cubicBezTo>
                <a:cubicBezTo>
                  <a:pt x="11265473" y="377989"/>
                  <a:pt x="11300138" y="397904"/>
                  <a:pt x="11346605" y="443633"/>
                </a:cubicBezTo>
                <a:lnTo>
                  <a:pt x="11390860" y="487887"/>
                </a:lnTo>
                <a:lnTo>
                  <a:pt x="11356931" y="504114"/>
                </a:lnTo>
                <a:cubicBezTo>
                  <a:pt x="11312677" y="524765"/>
                  <a:pt x="11305301" y="538779"/>
                  <a:pt x="11323740" y="568282"/>
                </a:cubicBezTo>
                <a:cubicBezTo>
                  <a:pt x="11339230" y="593359"/>
                  <a:pt x="11354719" y="597047"/>
                  <a:pt x="11385696" y="583033"/>
                </a:cubicBezTo>
                <a:cubicBezTo>
                  <a:pt x="11402660" y="575658"/>
                  <a:pt x="11407823" y="577133"/>
                  <a:pt x="11435851" y="599997"/>
                </a:cubicBezTo>
                <a:cubicBezTo>
                  <a:pt x="11466091" y="624337"/>
                  <a:pt x="11469042" y="625075"/>
                  <a:pt x="11523622" y="623600"/>
                </a:cubicBezTo>
                <a:cubicBezTo>
                  <a:pt x="11571564" y="622124"/>
                  <a:pt x="11582627" y="624337"/>
                  <a:pt x="11599591" y="637613"/>
                </a:cubicBezTo>
                <a:cubicBezTo>
                  <a:pt x="11616555" y="650890"/>
                  <a:pt x="11618767" y="656790"/>
                  <a:pt x="11615080" y="675967"/>
                </a:cubicBezTo>
                <a:cubicBezTo>
                  <a:pt x="11612130" y="688506"/>
                  <a:pt x="11609180" y="718746"/>
                  <a:pt x="11606966" y="743086"/>
                </a:cubicBezTo>
                <a:cubicBezTo>
                  <a:pt x="11605492" y="767425"/>
                  <a:pt x="11601804" y="798403"/>
                  <a:pt x="11598853" y="810942"/>
                </a:cubicBezTo>
                <a:cubicBezTo>
                  <a:pt x="11595166" y="830119"/>
                  <a:pt x="11596640" y="835282"/>
                  <a:pt x="11607704" y="838969"/>
                </a:cubicBezTo>
                <a:cubicBezTo>
                  <a:pt x="11635732" y="847820"/>
                  <a:pt x="11641633" y="854458"/>
                  <a:pt x="11657121" y="892812"/>
                </a:cubicBezTo>
                <a:cubicBezTo>
                  <a:pt x="11665972" y="914201"/>
                  <a:pt x="11683674" y="942967"/>
                  <a:pt x="11696950" y="956243"/>
                </a:cubicBezTo>
                <a:cubicBezTo>
                  <a:pt x="11717602" y="976895"/>
                  <a:pt x="11720552" y="985745"/>
                  <a:pt x="11720552" y="1016723"/>
                </a:cubicBezTo>
                <a:cubicBezTo>
                  <a:pt x="11720552" y="1041063"/>
                  <a:pt x="11715390" y="1058765"/>
                  <a:pt x="11705801" y="1071303"/>
                </a:cubicBezTo>
                <a:cubicBezTo>
                  <a:pt x="11690312" y="1091218"/>
                  <a:pt x="11686624" y="1111870"/>
                  <a:pt x="11698425" y="1119245"/>
                </a:cubicBezTo>
                <a:cubicBezTo>
                  <a:pt x="11713914" y="1128834"/>
                  <a:pt x="11705801" y="1165712"/>
                  <a:pt x="11683674" y="1187102"/>
                </a:cubicBezTo>
                <a:cubicBezTo>
                  <a:pt x="11671135" y="1198903"/>
                  <a:pt x="11661547" y="1214392"/>
                  <a:pt x="11661547" y="1222505"/>
                </a:cubicBezTo>
                <a:cubicBezTo>
                  <a:pt x="11661547" y="1230618"/>
                  <a:pt x="11656384" y="1242419"/>
                  <a:pt x="11649008" y="1249795"/>
                </a:cubicBezTo>
                <a:cubicBezTo>
                  <a:pt x="11637945" y="1262333"/>
                  <a:pt x="11637945" y="1267496"/>
                  <a:pt x="11648270" y="1316914"/>
                </a:cubicBezTo>
                <a:cubicBezTo>
                  <a:pt x="11654908" y="1346416"/>
                  <a:pt x="11662284" y="1384770"/>
                  <a:pt x="11664497" y="1401734"/>
                </a:cubicBezTo>
                <a:cubicBezTo>
                  <a:pt x="11668185" y="1429761"/>
                  <a:pt x="11666709" y="1434187"/>
                  <a:pt x="11651221" y="1440087"/>
                </a:cubicBezTo>
                <a:cubicBezTo>
                  <a:pt x="11640894" y="1443775"/>
                  <a:pt x="11629831" y="1457051"/>
                  <a:pt x="11625406" y="1470328"/>
                </a:cubicBezTo>
                <a:cubicBezTo>
                  <a:pt x="11616555" y="1495405"/>
                  <a:pt x="11620980" y="1507206"/>
                  <a:pt x="11648270" y="1527120"/>
                </a:cubicBezTo>
                <a:cubicBezTo>
                  <a:pt x="11663760" y="1538921"/>
                  <a:pt x="11665235" y="1560311"/>
                  <a:pt x="11650483" y="1572850"/>
                </a:cubicBezTo>
                <a:cubicBezTo>
                  <a:pt x="11635732" y="1585388"/>
                  <a:pt x="11636469" y="1597189"/>
                  <a:pt x="11654908" y="1634068"/>
                </a:cubicBezTo>
                <a:cubicBezTo>
                  <a:pt x="11688836" y="1701186"/>
                  <a:pt x="11733090" y="1740278"/>
                  <a:pt x="11752268" y="1720363"/>
                </a:cubicBezTo>
                <a:cubicBezTo>
                  <a:pt x="11761856" y="1710775"/>
                  <a:pt x="11808323" y="1710037"/>
                  <a:pt x="11808323" y="1719626"/>
                </a:cubicBezTo>
                <a:cubicBezTo>
                  <a:pt x="11808323" y="1723313"/>
                  <a:pt x="11820124" y="1724789"/>
                  <a:pt x="11834138" y="1722576"/>
                </a:cubicBezTo>
                <a:cubicBezTo>
                  <a:pt x="11853314" y="1719626"/>
                  <a:pt x="11862903" y="1721838"/>
                  <a:pt x="11869541" y="1730689"/>
                </a:cubicBezTo>
                <a:cubicBezTo>
                  <a:pt x="11875441" y="1738065"/>
                  <a:pt x="11887980" y="1742490"/>
                  <a:pt x="11904207" y="1741753"/>
                </a:cubicBezTo>
                <a:cubicBezTo>
                  <a:pt x="11936660" y="1740278"/>
                  <a:pt x="11955837" y="1748391"/>
                  <a:pt x="11950673" y="1761667"/>
                </a:cubicBezTo>
                <a:cubicBezTo>
                  <a:pt x="11946248" y="1773468"/>
                  <a:pt x="11949198" y="1774206"/>
                  <a:pt x="12012629" y="1775681"/>
                </a:cubicBezTo>
                <a:cubicBezTo>
                  <a:pt x="12048770" y="1776418"/>
                  <a:pt x="12058359" y="1774206"/>
                  <a:pt x="12055408" y="1766092"/>
                </a:cubicBezTo>
                <a:cubicBezTo>
                  <a:pt x="12053195" y="1760192"/>
                  <a:pt x="12051720" y="1752816"/>
                  <a:pt x="12051720" y="1748391"/>
                </a:cubicBezTo>
                <a:cubicBezTo>
                  <a:pt x="12051720" y="1743965"/>
                  <a:pt x="12044345" y="1743228"/>
                  <a:pt x="12034756" y="1746178"/>
                </a:cubicBezTo>
                <a:cubicBezTo>
                  <a:pt x="12020005" y="1750603"/>
                  <a:pt x="12019267" y="1749866"/>
                  <a:pt x="12028856" y="1739540"/>
                </a:cubicBezTo>
                <a:cubicBezTo>
                  <a:pt x="12036969" y="1731427"/>
                  <a:pt x="12059096" y="1727001"/>
                  <a:pt x="12109988" y="1724789"/>
                </a:cubicBezTo>
                <a:cubicBezTo>
                  <a:pt x="12148342" y="1723313"/>
                  <a:pt x="12184483" y="1723313"/>
                  <a:pt x="12189645" y="1725526"/>
                </a:cubicBezTo>
                <a:cubicBezTo>
                  <a:pt x="12197021" y="1728476"/>
                  <a:pt x="12199234" y="1773468"/>
                  <a:pt x="12199234" y="1918769"/>
                </a:cubicBezTo>
                <a:lnTo>
                  <a:pt x="12199234" y="2109062"/>
                </a:lnTo>
                <a:lnTo>
                  <a:pt x="12181532" y="2105374"/>
                </a:lnTo>
                <a:cubicBezTo>
                  <a:pt x="12171943" y="2103161"/>
                  <a:pt x="12161618" y="2105374"/>
                  <a:pt x="12158668" y="2109799"/>
                </a:cubicBezTo>
                <a:cubicBezTo>
                  <a:pt x="12155717" y="2114962"/>
                  <a:pt x="12161618" y="2117912"/>
                  <a:pt x="12176370" y="2117912"/>
                </a:cubicBezTo>
                <a:lnTo>
                  <a:pt x="12199234" y="2117912"/>
                </a:lnTo>
                <a:lnTo>
                  <a:pt x="12199234" y="2501448"/>
                </a:lnTo>
                <a:lnTo>
                  <a:pt x="6100284" y="2501448"/>
                </a:lnTo>
                <a:lnTo>
                  <a:pt x="4284" y="2501448"/>
                </a:lnTo>
                <a:lnTo>
                  <a:pt x="4284" y="2002114"/>
                </a:lnTo>
                <a:lnTo>
                  <a:pt x="4284" y="2002114"/>
                </a:lnTo>
                <a:close/>
                <a:moveTo>
                  <a:pt x="12118839" y="2116437"/>
                </a:moveTo>
                <a:cubicBezTo>
                  <a:pt x="12121052" y="2112749"/>
                  <a:pt x="12119576" y="2109062"/>
                  <a:pt x="12115888" y="2109062"/>
                </a:cubicBezTo>
                <a:cubicBezTo>
                  <a:pt x="12112201" y="2109062"/>
                  <a:pt x="12107775" y="2112749"/>
                  <a:pt x="12107775" y="2116437"/>
                </a:cubicBezTo>
                <a:cubicBezTo>
                  <a:pt x="12107775" y="2120125"/>
                  <a:pt x="12109250" y="2123813"/>
                  <a:pt x="12110726" y="2123813"/>
                </a:cubicBezTo>
                <a:cubicBezTo>
                  <a:pt x="12112201" y="2123813"/>
                  <a:pt x="12116626" y="2120863"/>
                  <a:pt x="12118839" y="2116437"/>
                </a:cubicBezTo>
                <a:close/>
                <a:moveTo>
                  <a:pt x="11502970" y="1686435"/>
                </a:moveTo>
                <a:cubicBezTo>
                  <a:pt x="11502970" y="1682747"/>
                  <a:pt x="11497069" y="1671684"/>
                  <a:pt x="11488956" y="1660620"/>
                </a:cubicBezTo>
                <a:cubicBezTo>
                  <a:pt x="11480843" y="1649557"/>
                  <a:pt x="11472729" y="1633330"/>
                  <a:pt x="11469779" y="1624479"/>
                </a:cubicBezTo>
                <a:cubicBezTo>
                  <a:pt x="11466829" y="1614153"/>
                  <a:pt x="11450602" y="1600877"/>
                  <a:pt x="11427000" y="1589076"/>
                </a:cubicBezTo>
                <a:cubicBezTo>
                  <a:pt x="11383484" y="1567687"/>
                  <a:pt x="11373158" y="1566949"/>
                  <a:pt x="11367257" y="1581700"/>
                </a:cubicBezTo>
                <a:cubicBezTo>
                  <a:pt x="11365045" y="1587601"/>
                  <a:pt x="11356931" y="1592764"/>
                  <a:pt x="11348818" y="1592764"/>
                </a:cubicBezTo>
                <a:cubicBezTo>
                  <a:pt x="11334066" y="1592764"/>
                  <a:pt x="11325953" y="1574325"/>
                  <a:pt x="11325953" y="1540397"/>
                </a:cubicBezTo>
                <a:cubicBezTo>
                  <a:pt x="11325953" y="1530071"/>
                  <a:pt x="11320791" y="1516794"/>
                  <a:pt x="11314890" y="1511631"/>
                </a:cubicBezTo>
                <a:cubicBezTo>
                  <a:pt x="11308989" y="1506468"/>
                  <a:pt x="11303826" y="1496880"/>
                  <a:pt x="11303826" y="1490242"/>
                </a:cubicBezTo>
                <a:cubicBezTo>
                  <a:pt x="11303826" y="1483604"/>
                  <a:pt x="11300876" y="1473278"/>
                  <a:pt x="11296450" y="1467377"/>
                </a:cubicBezTo>
                <a:cubicBezTo>
                  <a:pt x="11290550" y="1458527"/>
                  <a:pt x="11282437" y="1462952"/>
                  <a:pt x="11251459" y="1493192"/>
                </a:cubicBezTo>
                <a:lnTo>
                  <a:pt x="11213843" y="1530071"/>
                </a:lnTo>
                <a:lnTo>
                  <a:pt x="11218268" y="1599402"/>
                </a:lnTo>
                <a:cubicBezTo>
                  <a:pt x="11220481" y="1637756"/>
                  <a:pt x="11226382" y="1673159"/>
                  <a:pt x="11230807" y="1678322"/>
                </a:cubicBezTo>
                <a:cubicBezTo>
                  <a:pt x="11241133" y="1690860"/>
                  <a:pt x="11289075" y="1688648"/>
                  <a:pt x="11294237" y="1676109"/>
                </a:cubicBezTo>
                <a:cubicBezTo>
                  <a:pt x="11299401" y="1662095"/>
                  <a:pt x="11340705" y="1666521"/>
                  <a:pt x="11351031" y="1682747"/>
                </a:cubicBezTo>
                <a:cubicBezTo>
                  <a:pt x="11357669" y="1693811"/>
                  <a:pt x="11369470" y="1695286"/>
                  <a:pt x="11431426" y="1693811"/>
                </a:cubicBezTo>
                <a:cubicBezTo>
                  <a:pt x="11470516" y="1693073"/>
                  <a:pt x="11502970" y="1689385"/>
                  <a:pt x="11502970" y="1686435"/>
                </a:cubicBezTo>
                <a:lnTo>
                  <a:pt x="11502970" y="1686435"/>
                </a:lnTo>
                <a:close/>
                <a:moveTo>
                  <a:pt x="10061024" y="1625954"/>
                </a:moveTo>
                <a:cubicBezTo>
                  <a:pt x="10082414" y="1609728"/>
                  <a:pt x="10081676" y="1519745"/>
                  <a:pt x="10059549" y="1477703"/>
                </a:cubicBezTo>
                <a:cubicBezTo>
                  <a:pt x="10046273" y="1452626"/>
                  <a:pt x="10044060" y="1440087"/>
                  <a:pt x="10047747" y="1407634"/>
                </a:cubicBezTo>
                <a:cubicBezTo>
                  <a:pt x="10049960" y="1386245"/>
                  <a:pt x="10056599" y="1363380"/>
                  <a:pt x="10061024" y="1356742"/>
                </a:cubicBezTo>
                <a:cubicBezTo>
                  <a:pt x="10065449" y="1350104"/>
                  <a:pt x="10075038" y="1330927"/>
                  <a:pt x="10081676" y="1312488"/>
                </a:cubicBezTo>
                <a:cubicBezTo>
                  <a:pt x="10088314" y="1294049"/>
                  <a:pt x="10095689" y="1273397"/>
                  <a:pt x="10097902" y="1266021"/>
                </a:cubicBezTo>
                <a:cubicBezTo>
                  <a:pt x="10101590" y="1256433"/>
                  <a:pt x="10099377" y="1252745"/>
                  <a:pt x="10087576" y="1252745"/>
                </a:cubicBezTo>
                <a:cubicBezTo>
                  <a:pt x="10068400" y="1252745"/>
                  <a:pt x="10061761" y="1265284"/>
                  <a:pt x="10030784" y="1361168"/>
                </a:cubicBezTo>
                <a:cubicBezTo>
                  <a:pt x="10002756" y="1447463"/>
                  <a:pt x="9994643" y="1461477"/>
                  <a:pt x="9974729" y="1455576"/>
                </a:cubicBezTo>
                <a:cubicBezTo>
                  <a:pt x="9962190" y="1451888"/>
                  <a:pt x="9961452" y="1455576"/>
                  <a:pt x="9962190" y="1512369"/>
                </a:cubicBezTo>
                <a:cubicBezTo>
                  <a:pt x="9963665" y="1606040"/>
                  <a:pt x="9967353" y="1617841"/>
                  <a:pt x="9998331" y="1620054"/>
                </a:cubicBezTo>
                <a:cubicBezTo>
                  <a:pt x="10012345" y="1621529"/>
                  <a:pt x="10027096" y="1625217"/>
                  <a:pt x="10030784" y="1629642"/>
                </a:cubicBezTo>
                <a:cubicBezTo>
                  <a:pt x="10040372" y="1639231"/>
                  <a:pt x="10043322" y="1638493"/>
                  <a:pt x="10061024" y="1625954"/>
                </a:cubicBezTo>
                <a:lnTo>
                  <a:pt x="10061024" y="1625954"/>
                </a:lnTo>
                <a:close/>
                <a:moveTo>
                  <a:pt x="10297046" y="1594239"/>
                </a:moveTo>
                <a:cubicBezTo>
                  <a:pt x="10297046" y="1561048"/>
                  <a:pt x="10293358" y="1552198"/>
                  <a:pt x="10278607" y="1541134"/>
                </a:cubicBezTo>
                <a:cubicBezTo>
                  <a:pt x="10269018" y="1533758"/>
                  <a:pt x="10253529" y="1527120"/>
                  <a:pt x="10244679" y="1527120"/>
                </a:cubicBezTo>
                <a:cubicBezTo>
                  <a:pt x="10234352" y="1527120"/>
                  <a:pt x="10226239" y="1519745"/>
                  <a:pt x="10219601" y="1504256"/>
                </a:cubicBezTo>
                <a:cubicBezTo>
                  <a:pt x="10210751" y="1482866"/>
                  <a:pt x="10190836" y="1477703"/>
                  <a:pt x="10196737" y="1498355"/>
                </a:cubicBezTo>
                <a:cubicBezTo>
                  <a:pt x="10198211" y="1504256"/>
                  <a:pt x="10200425" y="1534496"/>
                  <a:pt x="10201162" y="1566949"/>
                </a:cubicBezTo>
                <a:cubicBezTo>
                  <a:pt x="10203375" y="1633330"/>
                  <a:pt x="10207063" y="1637756"/>
                  <a:pt x="10263855" y="1635543"/>
                </a:cubicBezTo>
                <a:lnTo>
                  <a:pt x="10297046" y="1634068"/>
                </a:lnTo>
                <a:lnTo>
                  <a:pt x="10297046" y="1594239"/>
                </a:lnTo>
                <a:lnTo>
                  <a:pt x="10297046" y="1594239"/>
                </a:lnTo>
                <a:close/>
                <a:moveTo>
                  <a:pt x="8065903" y="1480654"/>
                </a:moveTo>
                <a:cubicBezTo>
                  <a:pt x="8065903" y="1471803"/>
                  <a:pt x="8074753" y="1456314"/>
                  <a:pt x="8085817" y="1447463"/>
                </a:cubicBezTo>
                <a:cubicBezTo>
                  <a:pt x="8102781" y="1432712"/>
                  <a:pt x="8104256" y="1428286"/>
                  <a:pt x="8096880" y="1415748"/>
                </a:cubicBezTo>
                <a:cubicBezTo>
                  <a:pt x="8091718" y="1407634"/>
                  <a:pt x="8088030" y="1397308"/>
                  <a:pt x="8088030" y="1392145"/>
                </a:cubicBezTo>
                <a:cubicBezTo>
                  <a:pt x="8088030" y="1375919"/>
                  <a:pt x="8050414" y="1332402"/>
                  <a:pt x="7992883" y="1280773"/>
                </a:cubicBezTo>
                <a:cubicBezTo>
                  <a:pt x="7941253" y="1234306"/>
                  <a:pt x="7903638" y="1216604"/>
                  <a:pt x="7913964" y="1243157"/>
                </a:cubicBezTo>
                <a:cubicBezTo>
                  <a:pt x="7916176" y="1249057"/>
                  <a:pt x="7919864" y="1286673"/>
                  <a:pt x="7922077" y="1326502"/>
                </a:cubicBezTo>
                <a:cubicBezTo>
                  <a:pt x="7926502" y="1404684"/>
                  <a:pt x="7939041" y="1474015"/>
                  <a:pt x="7949367" y="1480654"/>
                </a:cubicBezTo>
                <a:cubicBezTo>
                  <a:pt x="7953054" y="1482866"/>
                  <a:pt x="7972232" y="1485079"/>
                  <a:pt x="7992146" y="1485079"/>
                </a:cubicBezTo>
                <a:cubicBezTo>
                  <a:pt x="8012060" y="1485079"/>
                  <a:pt x="8028287" y="1488029"/>
                  <a:pt x="8028287" y="1491717"/>
                </a:cubicBezTo>
                <a:cubicBezTo>
                  <a:pt x="8028287" y="1495405"/>
                  <a:pt x="8036400" y="1498355"/>
                  <a:pt x="8046726" y="1498355"/>
                </a:cubicBezTo>
                <a:cubicBezTo>
                  <a:pt x="8061477" y="1496880"/>
                  <a:pt x="8065903" y="1493192"/>
                  <a:pt x="8065903" y="1480654"/>
                </a:cubicBezTo>
                <a:lnTo>
                  <a:pt x="8065903" y="1480654"/>
                </a:lnTo>
                <a:close/>
                <a:moveTo>
                  <a:pt x="1348133" y="1404684"/>
                </a:moveTo>
                <a:cubicBezTo>
                  <a:pt x="1356246" y="1394358"/>
                  <a:pt x="1368784" y="1386245"/>
                  <a:pt x="1376160" y="1386245"/>
                </a:cubicBezTo>
                <a:cubicBezTo>
                  <a:pt x="1383536" y="1386245"/>
                  <a:pt x="1398287" y="1382557"/>
                  <a:pt x="1408613" y="1377394"/>
                </a:cubicBezTo>
                <a:cubicBezTo>
                  <a:pt x="1430003" y="1367806"/>
                  <a:pt x="1432215" y="1352317"/>
                  <a:pt x="1416726" y="1308800"/>
                </a:cubicBezTo>
                <a:cubicBezTo>
                  <a:pt x="1410826" y="1292574"/>
                  <a:pt x="1404188" y="1257908"/>
                  <a:pt x="1401237" y="1231356"/>
                </a:cubicBezTo>
                <a:cubicBezTo>
                  <a:pt x="1395337" y="1176038"/>
                  <a:pt x="1387961" y="1163499"/>
                  <a:pt x="1364359" y="1169400"/>
                </a:cubicBezTo>
                <a:cubicBezTo>
                  <a:pt x="1345920" y="1173825"/>
                  <a:pt x="1331168" y="1156124"/>
                  <a:pt x="1331168" y="1128834"/>
                </a:cubicBezTo>
                <a:cubicBezTo>
                  <a:pt x="1331168" y="1120720"/>
                  <a:pt x="1327481" y="1097856"/>
                  <a:pt x="1323055" y="1077204"/>
                </a:cubicBezTo>
                <a:cubicBezTo>
                  <a:pt x="1317155" y="1050651"/>
                  <a:pt x="1311992" y="1041063"/>
                  <a:pt x="1303878" y="1042538"/>
                </a:cubicBezTo>
                <a:cubicBezTo>
                  <a:pt x="1292815" y="1044013"/>
                  <a:pt x="1286177" y="1057290"/>
                  <a:pt x="1264787" y="1124408"/>
                </a:cubicBezTo>
                <a:cubicBezTo>
                  <a:pt x="1259624" y="1140635"/>
                  <a:pt x="1247086" y="1166450"/>
                  <a:pt x="1238235" y="1181201"/>
                </a:cubicBezTo>
                <a:cubicBezTo>
                  <a:pt x="1224959" y="1202591"/>
                  <a:pt x="1220533" y="1219555"/>
                  <a:pt x="1220533" y="1254958"/>
                </a:cubicBezTo>
                <a:cubicBezTo>
                  <a:pt x="1220533" y="1280035"/>
                  <a:pt x="1215370" y="1322077"/>
                  <a:pt x="1209470" y="1347891"/>
                </a:cubicBezTo>
                <a:cubicBezTo>
                  <a:pt x="1197669" y="1398046"/>
                  <a:pt x="1199144" y="1407634"/>
                  <a:pt x="1219058" y="1406159"/>
                </a:cubicBezTo>
                <a:cubicBezTo>
                  <a:pt x="1226434" y="1405422"/>
                  <a:pt x="1244873" y="1407634"/>
                  <a:pt x="1260362" y="1410585"/>
                </a:cubicBezTo>
                <a:cubicBezTo>
                  <a:pt x="1284702" y="1415010"/>
                  <a:pt x="1288390" y="1414273"/>
                  <a:pt x="1284702" y="1404684"/>
                </a:cubicBezTo>
                <a:cubicBezTo>
                  <a:pt x="1278801" y="1389195"/>
                  <a:pt x="1284702" y="1389933"/>
                  <a:pt x="1307566" y="1407634"/>
                </a:cubicBezTo>
                <a:cubicBezTo>
                  <a:pt x="1331168" y="1426811"/>
                  <a:pt x="1330431" y="1426811"/>
                  <a:pt x="1348133" y="1404684"/>
                </a:cubicBezTo>
                <a:lnTo>
                  <a:pt x="1348133" y="1404684"/>
                </a:lnTo>
                <a:close/>
                <a:moveTo>
                  <a:pt x="3903806" y="1366331"/>
                </a:moveTo>
                <a:cubicBezTo>
                  <a:pt x="3899380" y="1311013"/>
                  <a:pt x="3882416" y="1267496"/>
                  <a:pt x="3846276" y="1221030"/>
                </a:cubicBezTo>
                <a:cubicBezTo>
                  <a:pt x="3800547" y="1162024"/>
                  <a:pt x="3802022" y="1163499"/>
                  <a:pt x="3779157" y="1167925"/>
                </a:cubicBezTo>
                <a:cubicBezTo>
                  <a:pt x="3763668" y="1170875"/>
                  <a:pt x="3754080" y="1167925"/>
                  <a:pt x="3744491" y="1157599"/>
                </a:cubicBezTo>
                <a:cubicBezTo>
                  <a:pt x="3731215" y="1143585"/>
                  <a:pt x="3731215" y="1143585"/>
                  <a:pt x="3732690" y="1178251"/>
                </a:cubicBezTo>
                <a:cubicBezTo>
                  <a:pt x="3740066" y="1304375"/>
                  <a:pt x="3743754" y="1336828"/>
                  <a:pt x="3753342" y="1356742"/>
                </a:cubicBezTo>
                <a:cubicBezTo>
                  <a:pt x="3759243" y="1368543"/>
                  <a:pt x="3764406" y="1385507"/>
                  <a:pt x="3764406" y="1393621"/>
                </a:cubicBezTo>
                <a:cubicBezTo>
                  <a:pt x="3764406" y="1407634"/>
                  <a:pt x="3768831" y="1408372"/>
                  <a:pt x="3835212" y="1408372"/>
                </a:cubicBezTo>
                <a:lnTo>
                  <a:pt x="3906019" y="1408372"/>
                </a:lnTo>
                <a:lnTo>
                  <a:pt x="3903806" y="1366331"/>
                </a:lnTo>
                <a:lnTo>
                  <a:pt x="3903806" y="1366331"/>
                </a:lnTo>
                <a:close/>
                <a:moveTo>
                  <a:pt x="912967" y="1392883"/>
                </a:moveTo>
                <a:cubicBezTo>
                  <a:pt x="925506" y="1405422"/>
                  <a:pt x="939520" y="1403209"/>
                  <a:pt x="959434" y="1387720"/>
                </a:cubicBezTo>
                <a:cubicBezTo>
                  <a:pt x="974186" y="1375919"/>
                  <a:pt x="982299" y="1375181"/>
                  <a:pt x="1012539" y="1380344"/>
                </a:cubicBezTo>
                <a:cubicBezTo>
                  <a:pt x="1031716" y="1384032"/>
                  <a:pt x="1056793" y="1385507"/>
                  <a:pt x="1067857" y="1383295"/>
                </a:cubicBezTo>
                <a:cubicBezTo>
                  <a:pt x="1080395" y="1381082"/>
                  <a:pt x="1088509" y="1382557"/>
                  <a:pt x="1088509" y="1387720"/>
                </a:cubicBezTo>
                <a:cubicBezTo>
                  <a:pt x="1088509" y="1392145"/>
                  <a:pt x="1089984" y="1394358"/>
                  <a:pt x="1092196" y="1392145"/>
                </a:cubicBezTo>
                <a:cubicBezTo>
                  <a:pt x="1094409" y="1389933"/>
                  <a:pt x="1089246" y="1361905"/>
                  <a:pt x="1081133" y="1330190"/>
                </a:cubicBezTo>
                <a:cubicBezTo>
                  <a:pt x="1073020" y="1298474"/>
                  <a:pt x="1066382" y="1263071"/>
                  <a:pt x="1066382" y="1252008"/>
                </a:cubicBezTo>
                <a:cubicBezTo>
                  <a:pt x="1066382" y="1239469"/>
                  <a:pt x="1062694" y="1231356"/>
                  <a:pt x="1056056" y="1231356"/>
                </a:cubicBezTo>
                <a:cubicBezTo>
                  <a:pt x="1050155" y="1231356"/>
                  <a:pt x="1043517" y="1225455"/>
                  <a:pt x="1041304" y="1218817"/>
                </a:cubicBezTo>
                <a:cubicBezTo>
                  <a:pt x="1032453" y="1195952"/>
                  <a:pt x="1022865" y="1219555"/>
                  <a:pt x="1020652" y="1271184"/>
                </a:cubicBezTo>
                <a:cubicBezTo>
                  <a:pt x="1018440" y="1324289"/>
                  <a:pt x="1007376" y="1341991"/>
                  <a:pt x="983774" y="1332402"/>
                </a:cubicBezTo>
                <a:cubicBezTo>
                  <a:pt x="974186" y="1328715"/>
                  <a:pt x="971973" y="1300687"/>
                  <a:pt x="967547" y="1168662"/>
                </a:cubicBezTo>
                <a:cubicBezTo>
                  <a:pt x="961647" y="1000497"/>
                  <a:pt x="959434" y="992384"/>
                  <a:pt x="929194" y="1026312"/>
                </a:cubicBezTo>
                <a:cubicBezTo>
                  <a:pt x="918868" y="1038113"/>
                  <a:pt x="915918" y="1047701"/>
                  <a:pt x="919605" y="1058027"/>
                </a:cubicBezTo>
                <a:cubicBezTo>
                  <a:pt x="932144" y="1091218"/>
                  <a:pt x="910017" y="1247582"/>
                  <a:pt x="889365" y="1274872"/>
                </a:cubicBezTo>
                <a:cubicBezTo>
                  <a:pt x="874614" y="1294049"/>
                  <a:pt x="869451" y="1374444"/>
                  <a:pt x="883465" y="1382557"/>
                </a:cubicBezTo>
                <a:cubicBezTo>
                  <a:pt x="887890" y="1384770"/>
                  <a:pt x="888628" y="1391408"/>
                  <a:pt x="885677" y="1395833"/>
                </a:cubicBezTo>
                <a:cubicBezTo>
                  <a:pt x="882727" y="1400259"/>
                  <a:pt x="886415" y="1399521"/>
                  <a:pt x="893053" y="1394358"/>
                </a:cubicBezTo>
                <a:cubicBezTo>
                  <a:pt x="901904" y="1386245"/>
                  <a:pt x="907067" y="1386245"/>
                  <a:pt x="912967" y="1392883"/>
                </a:cubicBezTo>
                <a:lnTo>
                  <a:pt x="912967" y="1392883"/>
                </a:lnTo>
                <a:close/>
                <a:moveTo>
                  <a:pt x="3490768" y="1395833"/>
                </a:moveTo>
                <a:cubicBezTo>
                  <a:pt x="3518058" y="1401734"/>
                  <a:pt x="3525434" y="1400996"/>
                  <a:pt x="3532072" y="1390670"/>
                </a:cubicBezTo>
                <a:cubicBezTo>
                  <a:pt x="3537235" y="1384032"/>
                  <a:pt x="3554199" y="1376656"/>
                  <a:pt x="3570425" y="1374444"/>
                </a:cubicBezTo>
                <a:cubicBezTo>
                  <a:pt x="3586652" y="1372231"/>
                  <a:pt x="3608779" y="1363380"/>
                  <a:pt x="3619842" y="1356005"/>
                </a:cubicBezTo>
                <a:cubicBezTo>
                  <a:pt x="3644920" y="1338303"/>
                  <a:pt x="3645657" y="1323552"/>
                  <a:pt x="3625005" y="1209966"/>
                </a:cubicBezTo>
                <a:cubicBezTo>
                  <a:pt x="3613942" y="1147273"/>
                  <a:pt x="3605828" y="1122196"/>
                  <a:pt x="3594765" y="1111870"/>
                </a:cubicBezTo>
                <a:cubicBezTo>
                  <a:pt x="3581489" y="1099331"/>
                  <a:pt x="3580013" y="1091218"/>
                  <a:pt x="3583701" y="1055077"/>
                </a:cubicBezTo>
                <a:cubicBezTo>
                  <a:pt x="3585914" y="1031475"/>
                  <a:pt x="3593290" y="989433"/>
                  <a:pt x="3600666" y="960668"/>
                </a:cubicBezTo>
                <a:cubicBezTo>
                  <a:pt x="3618367" y="892074"/>
                  <a:pt x="3610991" y="883224"/>
                  <a:pt x="3563787" y="914939"/>
                </a:cubicBezTo>
                <a:cubicBezTo>
                  <a:pt x="3545348" y="927478"/>
                  <a:pt x="3528384" y="937804"/>
                  <a:pt x="3525434" y="937804"/>
                </a:cubicBezTo>
                <a:cubicBezTo>
                  <a:pt x="3522483" y="937804"/>
                  <a:pt x="3504044" y="952555"/>
                  <a:pt x="3484867" y="970994"/>
                </a:cubicBezTo>
                <a:cubicBezTo>
                  <a:pt x="3465690" y="989433"/>
                  <a:pt x="3444301" y="1004185"/>
                  <a:pt x="3438401" y="1004185"/>
                </a:cubicBezTo>
                <a:cubicBezTo>
                  <a:pt x="3427337" y="1004185"/>
                  <a:pt x="3404472" y="965831"/>
                  <a:pt x="3404472" y="947392"/>
                </a:cubicBezTo>
                <a:cubicBezTo>
                  <a:pt x="3404472" y="941491"/>
                  <a:pt x="3411110" y="923790"/>
                  <a:pt x="3419224" y="908301"/>
                </a:cubicBezTo>
                <a:cubicBezTo>
                  <a:pt x="3436925" y="872898"/>
                  <a:pt x="3441351" y="782914"/>
                  <a:pt x="3424387" y="796928"/>
                </a:cubicBezTo>
                <a:cubicBezTo>
                  <a:pt x="3419224" y="801353"/>
                  <a:pt x="3411848" y="802829"/>
                  <a:pt x="3408898" y="799878"/>
                </a:cubicBezTo>
                <a:cubicBezTo>
                  <a:pt x="3405948" y="796928"/>
                  <a:pt x="3400047" y="800616"/>
                  <a:pt x="3396359" y="807254"/>
                </a:cubicBezTo>
                <a:cubicBezTo>
                  <a:pt x="3386771" y="824218"/>
                  <a:pt x="3374970" y="816842"/>
                  <a:pt x="3374970" y="793978"/>
                </a:cubicBezTo>
                <a:cubicBezTo>
                  <a:pt x="3374970" y="782914"/>
                  <a:pt x="3369807" y="774801"/>
                  <a:pt x="3359481" y="771851"/>
                </a:cubicBezTo>
                <a:cubicBezTo>
                  <a:pt x="3351367" y="768901"/>
                  <a:pt x="3343254" y="768163"/>
                  <a:pt x="3341779" y="769638"/>
                </a:cubicBezTo>
                <a:cubicBezTo>
                  <a:pt x="3336616" y="774801"/>
                  <a:pt x="3335141" y="834544"/>
                  <a:pt x="3340304" y="839707"/>
                </a:cubicBezTo>
                <a:cubicBezTo>
                  <a:pt x="3351367" y="850771"/>
                  <a:pt x="3344729" y="857409"/>
                  <a:pt x="3325553" y="855934"/>
                </a:cubicBezTo>
                <a:cubicBezTo>
                  <a:pt x="3307851" y="853721"/>
                  <a:pt x="3304901" y="857409"/>
                  <a:pt x="3293837" y="894287"/>
                </a:cubicBezTo>
                <a:cubicBezTo>
                  <a:pt x="3287199" y="916414"/>
                  <a:pt x="3277611" y="942967"/>
                  <a:pt x="3271710" y="952555"/>
                </a:cubicBezTo>
                <a:cubicBezTo>
                  <a:pt x="3259171" y="976157"/>
                  <a:pt x="3261384" y="1094906"/>
                  <a:pt x="3275398" y="1128096"/>
                </a:cubicBezTo>
                <a:cubicBezTo>
                  <a:pt x="3281298" y="1142110"/>
                  <a:pt x="3287937" y="1170137"/>
                  <a:pt x="3290149" y="1191527"/>
                </a:cubicBezTo>
                <a:cubicBezTo>
                  <a:pt x="3292362" y="1212916"/>
                  <a:pt x="3301950" y="1244632"/>
                  <a:pt x="3310064" y="1262333"/>
                </a:cubicBezTo>
                <a:cubicBezTo>
                  <a:pt x="3323340" y="1291099"/>
                  <a:pt x="3324078" y="1299212"/>
                  <a:pt x="3316702" y="1326502"/>
                </a:cubicBezTo>
                <a:cubicBezTo>
                  <a:pt x="3304901" y="1370756"/>
                  <a:pt x="3323340" y="1416485"/>
                  <a:pt x="3341779" y="1387720"/>
                </a:cubicBezTo>
                <a:cubicBezTo>
                  <a:pt x="3344729" y="1383295"/>
                  <a:pt x="3352843" y="1381082"/>
                  <a:pt x="3360218" y="1383295"/>
                </a:cubicBezTo>
                <a:cubicBezTo>
                  <a:pt x="3368332" y="1385507"/>
                  <a:pt x="3375707" y="1381819"/>
                  <a:pt x="3378658" y="1374444"/>
                </a:cubicBezTo>
                <a:cubicBezTo>
                  <a:pt x="3383083" y="1363380"/>
                  <a:pt x="3383821" y="1363380"/>
                  <a:pt x="3392671" y="1375181"/>
                </a:cubicBezTo>
                <a:cubicBezTo>
                  <a:pt x="3397834" y="1382557"/>
                  <a:pt x="3407423" y="1388458"/>
                  <a:pt x="3414061" y="1388458"/>
                </a:cubicBezTo>
                <a:cubicBezTo>
                  <a:pt x="3420699" y="1388458"/>
                  <a:pt x="3428075" y="1392145"/>
                  <a:pt x="3430287" y="1395833"/>
                </a:cubicBezTo>
                <a:cubicBezTo>
                  <a:pt x="3433237" y="1400259"/>
                  <a:pt x="3439138" y="1400996"/>
                  <a:pt x="3446514" y="1396571"/>
                </a:cubicBezTo>
                <a:cubicBezTo>
                  <a:pt x="3453152" y="1391408"/>
                  <a:pt x="3471591" y="1391408"/>
                  <a:pt x="3490768" y="1395833"/>
                </a:cubicBezTo>
                <a:lnTo>
                  <a:pt x="3490768" y="1395833"/>
                </a:lnTo>
                <a:close/>
                <a:moveTo>
                  <a:pt x="2230264" y="1379607"/>
                </a:moveTo>
                <a:cubicBezTo>
                  <a:pt x="2239115" y="1374444"/>
                  <a:pt x="2246491" y="1364118"/>
                  <a:pt x="2246491" y="1354529"/>
                </a:cubicBezTo>
                <a:cubicBezTo>
                  <a:pt x="2246491" y="1338303"/>
                  <a:pt x="2259029" y="1319864"/>
                  <a:pt x="2269355" y="1319864"/>
                </a:cubicBezTo>
                <a:cubicBezTo>
                  <a:pt x="2272305" y="1319864"/>
                  <a:pt x="2276731" y="1326502"/>
                  <a:pt x="2279681" y="1334615"/>
                </a:cubicBezTo>
                <a:cubicBezTo>
                  <a:pt x="2286319" y="1354529"/>
                  <a:pt x="2301071" y="1353054"/>
                  <a:pt x="2311396" y="1330927"/>
                </a:cubicBezTo>
                <a:cubicBezTo>
                  <a:pt x="2315822" y="1320601"/>
                  <a:pt x="2323198" y="1312488"/>
                  <a:pt x="2326885" y="1312488"/>
                </a:cubicBezTo>
                <a:cubicBezTo>
                  <a:pt x="2334999" y="1312488"/>
                  <a:pt x="2342374" y="1330190"/>
                  <a:pt x="2342374" y="1349367"/>
                </a:cubicBezTo>
                <a:cubicBezTo>
                  <a:pt x="2342374" y="1384770"/>
                  <a:pt x="2405068" y="1360430"/>
                  <a:pt x="2433095" y="1313226"/>
                </a:cubicBezTo>
                <a:cubicBezTo>
                  <a:pt x="2450797" y="1282985"/>
                  <a:pt x="2449322" y="1272659"/>
                  <a:pt x="2416869" y="1185626"/>
                </a:cubicBezTo>
                <a:cubicBezTo>
                  <a:pt x="2384416" y="1098593"/>
                  <a:pt x="2346062" y="1049914"/>
                  <a:pt x="2313609" y="1053602"/>
                </a:cubicBezTo>
                <a:lnTo>
                  <a:pt x="2295908" y="1055814"/>
                </a:lnTo>
                <a:lnTo>
                  <a:pt x="2300333" y="978370"/>
                </a:lnTo>
                <a:cubicBezTo>
                  <a:pt x="2305496" y="896500"/>
                  <a:pt x="2304021" y="891337"/>
                  <a:pt x="2272305" y="888387"/>
                </a:cubicBezTo>
                <a:cubicBezTo>
                  <a:pt x="2240590" y="884699"/>
                  <a:pt x="2216988" y="870685"/>
                  <a:pt x="2216988" y="856671"/>
                </a:cubicBezTo>
                <a:cubicBezTo>
                  <a:pt x="2216988" y="848558"/>
                  <a:pt x="2219938" y="840445"/>
                  <a:pt x="2224363" y="837494"/>
                </a:cubicBezTo>
                <a:cubicBezTo>
                  <a:pt x="2228051" y="835282"/>
                  <a:pt x="2231739" y="824956"/>
                  <a:pt x="2231739" y="815367"/>
                </a:cubicBezTo>
                <a:cubicBezTo>
                  <a:pt x="2231739" y="805779"/>
                  <a:pt x="2236165" y="778489"/>
                  <a:pt x="2242065" y="754887"/>
                </a:cubicBezTo>
                <a:cubicBezTo>
                  <a:pt x="2253129" y="706945"/>
                  <a:pt x="2272305" y="621387"/>
                  <a:pt x="2279681" y="584509"/>
                </a:cubicBezTo>
                <a:cubicBezTo>
                  <a:pt x="2287794" y="544680"/>
                  <a:pt x="2275993" y="552793"/>
                  <a:pt x="2239852" y="612536"/>
                </a:cubicBezTo>
                <a:cubicBezTo>
                  <a:pt x="2225839" y="636138"/>
                  <a:pt x="2214038" y="684080"/>
                  <a:pt x="2214775" y="717271"/>
                </a:cubicBezTo>
                <a:cubicBezTo>
                  <a:pt x="2214775" y="745298"/>
                  <a:pt x="2212562" y="752674"/>
                  <a:pt x="2201499" y="756362"/>
                </a:cubicBezTo>
                <a:cubicBezTo>
                  <a:pt x="2191173" y="759312"/>
                  <a:pt x="2188960" y="763738"/>
                  <a:pt x="2194123" y="773326"/>
                </a:cubicBezTo>
                <a:cubicBezTo>
                  <a:pt x="2202236" y="788815"/>
                  <a:pt x="2197073" y="804304"/>
                  <a:pt x="2183797" y="804304"/>
                </a:cubicBezTo>
                <a:cubicBezTo>
                  <a:pt x="2177897" y="804304"/>
                  <a:pt x="2167571" y="826431"/>
                  <a:pt x="2157982" y="857409"/>
                </a:cubicBezTo>
                <a:cubicBezTo>
                  <a:pt x="2142493" y="907563"/>
                  <a:pt x="2105615" y="973944"/>
                  <a:pt x="2092339" y="973944"/>
                </a:cubicBezTo>
                <a:cubicBezTo>
                  <a:pt x="2085701" y="973944"/>
                  <a:pt x="2062098" y="1031475"/>
                  <a:pt x="2062098" y="1047701"/>
                </a:cubicBezTo>
                <a:cubicBezTo>
                  <a:pt x="2062098" y="1053602"/>
                  <a:pt x="2070212" y="1066140"/>
                  <a:pt x="2080538" y="1075729"/>
                </a:cubicBezTo>
                <a:cubicBezTo>
                  <a:pt x="2090864" y="1085317"/>
                  <a:pt x="2110778" y="1117770"/>
                  <a:pt x="2124792" y="1148010"/>
                </a:cubicBezTo>
                <a:cubicBezTo>
                  <a:pt x="2138806" y="1178251"/>
                  <a:pt x="2160933" y="1211441"/>
                  <a:pt x="2172734" y="1222505"/>
                </a:cubicBezTo>
                <a:cubicBezTo>
                  <a:pt x="2184535" y="1233568"/>
                  <a:pt x="2198549" y="1254958"/>
                  <a:pt x="2202974" y="1270447"/>
                </a:cubicBezTo>
                <a:cubicBezTo>
                  <a:pt x="2210350" y="1295524"/>
                  <a:pt x="2209612" y="1300687"/>
                  <a:pt x="2195598" y="1315438"/>
                </a:cubicBezTo>
                <a:cubicBezTo>
                  <a:pt x="2186747" y="1325027"/>
                  <a:pt x="2179372" y="1339778"/>
                  <a:pt x="2179372" y="1348629"/>
                </a:cubicBezTo>
                <a:cubicBezTo>
                  <a:pt x="2179372" y="1357480"/>
                  <a:pt x="2172734" y="1367806"/>
                  <a:pt x="2164620" y="1372231"/>
                </a:cubicBezTo>
                <a:cubicBezTo>
                  <a:pt x="2156507" y="1376656"/>
                  <a:pt x="2149869" y="1383295"/>
                  <a:pt x="2149869" y="1386983"/>
                </a:cubicBezTo>
                <a:cubicBezTo>
                  <a:pt x="2150607" y="1395096"/>
                  <a:pt x="2211087" y="1389933"/>
                  <a:pt x="2230264" y="1379607"/>
                </a:cubicBezTo>
                <a:lnTo>
                  <a:pt x="2230264" y="1379607"/>
                </a:lnTo>
                <a:close/>
                <a:moveTo>
                  <a:pt x="7118865" y="1362643"/>
                </a:moveTo>
                <a:cubicBezTo>
                  <a:pt x="7112227" y="1319126"/>
                  <a:pt x="7092313" y="1260121"/>
                  <a:pt x="7085675" y="1264546"/>
                </a:cubicBezTo>
                <a:cubicBezTo>
                  <a:pt x="7082725" y="1266759"/>
                  <a:pt x="7080512" y="1291099"/>
                  <a:pt x="7081249" y="1319126"/>
                </a:cubicBezTo>
                <a:cubicBezTo>
                  <a:pt x="7081987" y="1371494"/>
                  <a:pt x="7091575" y="1393621"/>
                  <a:pt x="7112965" y="1393621"/>
                </a:cubicBezTo>
                <a:cubicBezTo>
                  <a:pt x="7121816" y="1393621"/>
                  <a:pt x="7122553" y="1387720"/>
                  <a:pt x="7118865" y="1362643"/>
                </a:cubicBezTo>
                <a:lnTo>
                  <a:pt x="7118865" y="1362643"/>
                </a:lnTo>
                <a:close/>
                <a:moveTo>
                  <a:pt x="769879" y="1349367"/>
                </a:moveTo>
                <a:cubicBezTo>
                  <a:pt x="769879" y="1337565"/>
                  <a:pt x="767666" y="1325764"/>
                  <a:pt x="763979" y="1322814"/>
                </a:cubicBezTo>
                <a:cubicBezTo>
                  <a:pt x="760291" y="1319864"/>
                  <a:pt x="756603" y="1311013"/>
                  <a:pt x="756603" y="1302162"/>
                </a:cubicBezTo>
                <a:cubicBezTo>
                  <a:pt x="756603" y="1289623"/>
                  <a:pt x="754390" y="1291099"/>
                  <a:pt x="745539" y="1311013"/>
                </a:cubicBezTo>
                <a:cubicBezTo>
                  <a:pt x="734476" y="1336828"/>
                  <a:pt x="734476" y="1359692"/>
                  <a:pt x="744802" y="1376656"/>
                </a:cubicBezTo>
                <a:cubicBezTo>
                  <a:pt x="753653" y="1392145"/>
                  <a:pt x="769142" y="1375181"/>
                  <a:pt x="769879" y="1349367"/>
                </a:cubicBezTo>
                <a:lnTo>
                  <a:pt x="769879" y="1349367"/>
                </a:lnTo>
                <a:close/>
                <a:moveTo>
                  <a:pt x="4077872" y="1361168"/>
                </a:moveTo>
                <a:cubicBezTo>
                  <a:pt x="4092623" y="1347154"/>
                  <a:pt x="4096311" y="1338303"/>
                  <a:pt x="4093361" y="1322077"/>
                </a:cubicBezTo>
                <a:cubicBezTo>
                  <a:pt x="4091148" y="1311013"/>
                  <a:pt x="4084510" y="1274872"/>
                  <a:pt x="4078610" y="1242419"/>
                </a:cubicBezTo>
                <a:cubicBezTo>
                  <a:pt x="4072709" y="1209966"/>
                  <a:pt x="4064596" y="1164975"/>
                  <a:pt x="4060908" y="1142847"/>
                </a:cubicBezTo>
                <a:cubicBezTo>
                  <a:pt x="4057220" y="1120720"/>
                  <a:pt x="4049107" y="1091955"/>
                  <a:pt x="4043206" y="1080154"/>
                </a:cubicBezTo>
                <a:cubicBezTo>
                  <a:pt x="4036568" y="1068353"/>
                  <a:pt x="4031405" y="1053602"/>
                  <a:pt x="4031405" y="1048439"/>
                </a:cubicBezTo>
                <a:cubicBezTo>
                  <a:pt x="4031405" y="1043276"/>
                  <a:pt x="4028455" y="1040326"/>
                  <a:pt x="4024767" y="1042538"/>
                </a:cubicBezTo>
                <a:cubicBezTo>
                  <a:pt x="4021079" y="1044751"/>
                  <a:pt x="4015916" y="1066140"/>
                  <a:pt x="4013703" y="1091218"/>
                </a:cubicBezTo>
                <a:cubicBezTo>
                  <a:pt x="4009278" y="1133259"/>
                  <a:pt x="4007803" y="1135472"/>
                  <a:pt x="3988626" y="1135472"/>
                </a:cubicBezTo>
                <a:cubicBezTo>
                  <a:pt x="3975350" y="1135472"/>
                  <a:pt x="3960599" y="1127359"/>
                  <a:pt x="3945110" y="1111132"/>
                </a:cubicBezTo>
                <a:cubicBezTo>
                  <a:pt x="3925933" y="1091218"/>
                  <a:pt x="3920770" y="1077941"/>
                  <a:pt x="3914870" y="1032950"/>
                </a:cubicBezTo>
                <a:cubicBezTo>
                  <a:pt x="3910444" y="1003447"/>
                  <a:pt x="3906019" y="976895"/>
                  <a:pt x="3903806" y="974682"/>
                </a:cubicBezTo>
                <a:cubicBezTo>
                  <a:pt x="3898643" y="969519"/>
                  <a:pt x="3877253" y="1023361"/>
                  <a:pt x="3877253" y="1042538"/>
                </a:cubicBezTo>
                <a:cubicBezTo>
                  <a:pt x="3877253" y="1051389"/>
                  <a:pt x="3885367" y="1073516"/>
                  <a:pt x="3895693" y="1091218"/>
                </a:cubicBezTo>
                <a:cubicBezTo>
                  <a:pt x="3920770" y="1136209"/>
                  <a:pt x="3948060" y="1193740"/>
                  <a:pt x="3953223" y="1215867"/>
                </a:cubicBezTo>
                <a:cubicBezTo>
                  <a:pt x="3957648" y="1234306"/>
                  <a:pt x="3969449" y="1252745"/>
                  <a:pt x="4009278" y="1308063"/>
                </a:cubicBezTo>
                <a:cubicBezTo>
                  <a:pt x="4026242" y="1331665"/>
                  <a:pt x="4029193" y="1340516"/>
                  <a:pt x="4024030" y="1354529"/>
                </a:cubicBezTo>
                <a:cubicBezTo>
                  <a:pt x="4015179" y="1378132"/>
                  <a:pt x="4015179" y="1378132"/>
                  <a:pt x="4038781" y="1378132"/>
                </a:cubicBezTo>
                <a:cubicBezTo>
                  <a:pt x="4049844" y="1378869"/>
                  <a:pt x="4066808" y="1371494"/>
                  <a:pt x="4077872" y="1361168"/>
                </a:cubicBezTo>
                <a:lnTo>
                  <a:pt x="4077872" y="1361168"/>
                </a:lnTo>
                <a:close/>
                <a:moveTo>
                  <a:pt x="4038781" y="1335353"/>
                </a:moveTo>
                <a:cubicBezTo>
                  <a:pt x="4038781" y="1331665"/>
                  <a:pt x="4041731" y="1326502"/>
                  <a:pt x="4045419" y="1324289"/>
                </a:cubicBezTo>
                <a:cubicBezTo>
                  <a:pt x="4055008" y="1318389"/>
                  <a:pt x="4076397" y="1327977"/>
                  <a:pt x="4071234" y="1335353"/>
                </a:cubicBezTo>
                <a:cubicBezTo>
                  <a:pt x="4066071" y="1344204"/>
                  <a:pt x="4038781" y="1344204"/>
                  <a:pt x="4038781" y="1335353"/>
                </a:cubicBezTo>
                <a:lnTo>
                  <a:pt x="4038781" y="1335353"/>
                </a:lnTo>
                <a:close/>
                <a:moveTo>
                  <a:pt x="5717486" y="1326502"/>
                </a:moveTo>
                <a:cubicBezTo>
                  <a:pt x="5720436" y="1322077"/>
                  <a:pt x="5731500" y="1319864"/>
                  <a:pt x="5744038" y="1322814"/>
                </a:cubicBezTo>
                <a:cubicBezTo>
                  <a:pt x="5764690" y="1327239"/>
                  <a:pt x="5765428" y="1325764"/>
                  <a:pt x="5765428" y="1298474"/>
                </a:cubicBezTo>
                <a:cubicBezTo>
                  <a:pt x="5765428" y="1247582"/>
                  <a:pt x="5693884" y="1069828"/>
                  <a:pt x="5673232" y="1069828"/>
                </a:cubicBezTo>
                <a:cubicBezTo>
                  <a:pt x="5666594" y="1069828"/>
                  <a:pt x="5658480" y="1061715"/>
                  <a:pt x="5654792" y="1052127"/>
                </a:cubicBezTo>
                <a:cubicBezTo>
                  <a:pt x="5651105" y="1042538"/>
                  <a:pt x="5644467" y="1032212"/>
                  <a:pt x="5640041" y="1029262"/>
                </a:cubicBezTo>
                <a:cubicBezTo>
                  <a:pt x="5625290" y="1020411"/>
                  <a:pt x="5623815" y="1045489"/>
                  <a:pt x="5634879" y="1100069"/>
                </a:cubicBezTo>
                <a:cubicBezTo>
                  <a:pt x="5640779" y="1129571"/>
                  <a:pt x="5645942" y="1179726"/>
                  <a:pt x="5645942" y="1210704"/>
                </a:cubicBezTo>
                <a:cubicBezTo>
                  <a:pt x="5645942" y="1274872"/>
                  <a:pt x="5651105" y="1304375"/>
                  <a:pt x="5667331" y="1322077"/>
                </a:cubicBezTo>
                <a:cubicBezTo>
                  <a:pt x="5679870" y="1336090"/>
                  <a:pt x="5709373" y="1339041"/>
                  <a:pt x="5717486" y="1326502"/>
                </a:cubicBezTo>
                <a:lnTo>
                  <a:pt x="5717486" y="1326502"/>
                </a:lnTo>
                <a:close/>
                <a:moveTo>
                  <a:pt x="5313299" y="1310275"/>
                </a:moveTo>
                <a:cubicBezTo>
                  <a:pt x="5324362" y="1305112"/>
                  <a:pt x="5358290" y="1296262"/>
                  <a:pt x="5388531" y="1291099"/>
                </a:cubicBezTo>
                <a:cubicBezTo>
                  <a:pt x="5436473" y="1282985"/>
                  <a:pt x="5450486" y="1283723"/>
                  <a:pt x="5491053" y="1294049"/>
                </a:cubicBezTo>
                <a:cubicBezTo>
                  <a:pt x="5516868" y="1300687"/>
                  <a:pt x="5542682" y="1304375"/>
                  <a:pt x="5548583" y="1302162"/>
                </a:cubicBezTo>
                <a:cubicBezTo>
                  <a:pt x="5561859" y="1296999"/>
                  <a:pt x="5561859" y="1252008"/>
                  <a:pt x="5548583" y="1204803"/>
                </a:cubicBezTo>
                <a:cubicBezTo>
                  <a:pt x="5542682" y="1184889"/>
                  <a:pt x="5533832" y="1145060"/>
                  <a:pt x="5529406" y="1117033"/>
                </a:cubicBezTo>
                <a:cubicBezTo>
                  <a:pt x="5524243" y="1088267"/>
                  <a:pt x="5516130" y="1057290"/>
                  <a:pt x="5510967" y="1046964"/>
                </a:cubicBezTo>
                <a:cubicBezTo>
                  <a:pt x="5495478" y="1015248"/>
                  <a:pt x="5491790" y="970994"/>
                  <a:pt x="5503591" y="948867"/>
                </a:cubicBezTo>
                <a:cubicBezTo>
                  <a:pt x="5517605" y="922315"/>
                  <a:pt x="5516868" y="829381"/>
                  <a:pt x="5502854" y="817580"/>
                </a:cubicBezTo>
                <a:cubicBezTo>
                  <a:pt x="5496953" y="813155"/>
                  <a:pt x="5492528" y="805041"/>
                  <a:pt x="5492528" y="799141"/>
                </a:cubicBezTo>
                <a:cubicBezTo>
                  <a:pt x="5492528" y="793240"/>
                  <a:pt x="5479251" y="785865"/>
                  <a:pt x="5463763" y="781439"/>
                </a:cubicBezTo>
                <a:cubicBezTo>
                  <a:pt x="5433522" y="773326"/>
                  <a:pt x="5430572" y="768901"/>
                  <a:pt x="5422459" y="716533"/>
                </a:cubicBezTo>
                <a:cubicBezTo>
                  <a:pt x="5416558" y="677442"/>
                  <a:pt x="5404019" y="682605"/>
                  <a:pt x="5404019" y="724646"/>
                </a:cubicBezTo>
                <a:cubicBezTo>
                  <a:pt x="5404019" y="757837"/>
                  <a:pt x="5394431" y="773326"/>
                  <a:pt x="5374517" y="773326"/>
                </a:cubicBezTo>
                <a:cubicBezTo>
                  <a:pt x="5355340" y="773326"/>
                  <a:pt x="5342801" y="741610"/>
                  <a:pt x="5347227" y="703995"/>
                </a:cubicBezTo>
                <a:cubicBezTo>
                  <a:pt x="5351652" y="667116"/>
                  <a:pt x="5350177" y="664903"/>
                  <a:pt x="5332476" y="682605"/>
                </a:cubicBezTo>
                <a:cubicBezTo>
                  <a:pt x="5319937" y="695144"/>
                  <a:pt x="5318462" y="703257"/>
                  <a:pt x="5313299" y="787340"/>
                </a:cubicBezTo>
                <a:cubicBezTo>
                  <a:pt x="5310349" y="829381"/>
                  <a:pt x="5307398" y="836757"/>
                  <a:pt x="5285271" y="857409"/>
                </a:cubicBezTo>
                <a:cubicBezTo>
                  <a:pt x="5271257" y="869947"/>
                  <a:pt x="5257981" y="886174"/>
                  <a:pt x="5255768" y="893549"/>
                </a:cubicBezTo>
                <a:cubicBezTo>
                  <a:pt x="5249868" y="909776"/>
                  <a:pt x="5209302" y="911251"/>
                  <a:pt x="5203401" y="895762"/>
                </a:cubicBezTo>
                <a:cubicBezTo>
                  <a:pt x="5201188" y="889124"/>
                  <a:pt x="5190125" y="884699"/>
                  <a:pt x="5177586" y="884699"/>
                </a:cubicBezTo>
                <a:cubicBezTo>
                  <a:pt x="5165785" y="884699"/>
                  <a:pt x="5153246" y="881011"/>
                  <a:pt x="5151034" y="877323"/>
                </a:cubicBezTo>
                <a:cubicBezTo>
                  <a:pt x="5145133" y="868472"/>
                  <a:pt x="5125219" y="881748"/>
                  <a:pt x="5125219" y="895025"/>
                </a:cubicBezTo>
                <a:cubicBezTo>
                  <a:pt x="5125219" y="899450"/>
                  <a:pt x="5113418" y="921577"/>
                  <a:pt x="5098666" y="942967"/>
                </a:cubicBezTo>
                <a:cubicBezTo>
                  <a:pt x="5077277" y="975420"/>
                  <a:pt x="5071376" y="991646"/>
                  <a:pt x="5068426" y="1029262"/>
                </a:cubicBezTo>
                <a:cubicBezTo>
                  <a:pt x="5064738" y="1074991"/>
                  <a:pt x="5070639" y="1099331"/>
                  <a:pt x="5097929" y="1146535"/>
                </a:cubicBezTo>
                <a:cubicBezTo>
                  <a:pt x="5102354" y="1154649"/>
                  <a:pt x="5114155" y="1176038"/>
                  <a:pt x="5123006" y="1194477"/>
                </a:cubicBezTo>
                <a:cubicBezTo>
                  <a:pt x="5166523" y="1287411"/>
                  <a:pt x="5254293" y="1339778"/>
                  <a:pt x="5313299" y="1310275"/>
                </a:cubicBezTo>
                <a:lnTo>
                  <a:pt x="5313299" y="1310275"/>
                </a:lnTo>
                <a:close/>
                <a:moveTo>
                  <a:pt x="10002756" y="1257171"/>
                </a:moveTo>
                <a:cubicBezTo>
                  <a:pt x="10015295" y="1233568"/>
                  <a:pt x="10027833" y="1201115"/>
                  <a:pt x="10030784" y="1185626"/>
                </a:cubicBezTo>
                <a:cubicBezTo>
                  <a:pt x="10032996" y="1170137"/>
                  <a:pt x="10041110" y="1145798"/>
                  <a:pt x="10047747" y="1131784"/>
                </a:cubicBezTo>
                <a:cubicBezTo>
                  <a:pt x="10059549" y="1107444"/>
                  <a:pt x="10059549" y="1105231"/>
                  <a:pt x="10047010" y="1091218"/>
                </a:cubicBezTo>
                <a:cubicBezTo>
                  <a:pt x="10035946" y="1079417"/>
                  <a:pt x="10035209" y="1072779"/>
                  <a:pt x="10041847" y="1054339"/>
                </a:cubicBezTo>
                <a:cubicBezTo>
                  <a:pt x="10048486" y="1035162"/>
                  <a:pt x="10047747" y="1031475"/>
                  <a:pt x="10034472" y="1027787"/>
                </a:cubicBezTo>
                <a:cubicBezTo>
                  <a:pt x="10026359" y="1024837"/>
                  <a:pt x="10018245" y="1024837"/>
                  <a:pt x="10016033" y="1027049"/>
                </a:cubicBezTo>
                <a:cubicBezTo>
                  <a:pt x="10009394" y="1033687"/>
                  <a:pt x="9973253" y="1207016"/>
                  <a:pt x="9964403" y="1274135"/>
                </a:cubicBezTo>
                <a:cubicBezTo>
                  <a:pt x="9957764" y="1319864"/>
                  <a:pt x="9973253" y="1313226"/>
                  <a:pt x="10002756" y="1257171"/>
                </a:cubicBezTo>
                <a:lnTo>
                  <a:pt x="10002756" y="1257171"/>
                </a:lnTo>
                <a:close/>
                <a:moveTo>
                  <a:pt x="4355935" y="774063"/>
                </a:moveTo>
                <a:cubicBezTo>
                  <a:pt x="4355935" y="770376"/>
                  <a:pt x="4352247" y="766688"/>
                  <a:pt x="4348560" y="766688"/>
                </a:cubicBezTo>
                <a:cubicBezTo>
                  <a:pt x="4344872" y="766688"/>
                  <a:pt x="4341184" y="770376"/>
                  <a:pt x="4341184" y="774063"/>
                </a:cubicBezTo>
                <a:cubicBezTo>
                  <a:pt x="4341184" y="777751"/>
                  <a:pt x="4344872" y="781439"/>
                  <a:pt x="4348560" y="781439"/>
                </a:cubicBezTo>
                <a:cubicBezTo>
                  <a:pt x="4352247" y="781439"/>
                  <a:pt x="4355935" y="778489"/>
                  <a:pt x="4355935" y="774063"/>
                </a:cubicBezTo>
                <a:close/>
                <a:moveTo>
                  <a:pt x="901166" y="701782"/>
                </a:moveTo>
                <a:cubicBezTo>
                  <a:pt x="887890" y="688506"/>
                  <a:pt x="878302" y="694406"/>
                  <a:pt x="884202" y="711370"/>
                </a:cubicBezTo>
                <a:cubicBezTo>
                  <a:pt x="887152" y="718008"/>
                  <a:pt x="893053" y="720959"/>
                  <a:pt x="900429" y="718008"/>
                </a:cubicBezTo>
                <a:cubicBezTo>
                  <a:pt x="911492" y="713583"/>
                  <a:pt x="911492" y="712108"/>
                  <a:pt x="901166" y="701782"/>
                </a:cubicBezTo>
                <a:lnTo>
                  <a:pt x="901166" y="701782"/>
                </a:lnTo>
                <a:close/>
                <a:moveTo>
                  <a:pt x="2320247" y="664166"/>
                </a:moveTo>
                <a:cubicBezTo>
                  <a:pt x="2320247" y="631713"/>
                  <a:pt x="2308446" y="621387"/>
                  <a:pt x="2303283" y="648677"/>
                </a:cubicBezTo>
                <a:cubicBezTo>
                  <a:pt x="2300333" y="661953"/>
                  <a:pt x="2298858" y="678917"/>
                  <a:pt x="2298858" y="687030"/>
                </a:cubicBezTo>
                <a:cubicBezTo>
                  <a:pt x="2298858" y="699569"/>
                  <a:pt x="2301071" y="700307"/>
                  <a:pt x="2309921" y="692931"/>
                </a:cubicBezTo>
                <a:cubicBezTo>
                  <a:pt x="2315084" y="687768"/>
                  <a:pt x="2320247" y="675229"/>
                  <a:pt x="2320247" y="664166"/>
                </a:cubicBezTo>
                <a:lnTo>
                  <a:pt x="2320247" y="664166"/>
                </a:lnTo>
                <a:close/>
                <a:moveTo>
                  <a:pt x="5114155" y="514440"/>
                </a:moveTo>
                <a:cubicBezTo>
                  <a:pt x="5116368" y="504114"/>
                  <a:pt x="5111205" y="501163"/>
                  <a:pt x="5090553" y="501163"/>
                </a:cubicBezTo>
                <a:cubicBezTo>
                  <a:pt x="5064001" y="501163"/>
                  <a:pt x="5052200" y="510014"/>
                  <a:pt x="5060313" y="524028"/>
                </a:cubicBezTo>
                <a:cubicBezTo>
                  <a:pt x="5068426" y="536567"/>
                  <a:pt x="5111205" y="529191"/>
                  <a:pt x="5114155" y="514440"/>
                </a:cubicBezTo>
                <a:close/>
                <a:moveTo>
                  <a:pt x="9290265" y="493788"/>
                </a:moveTo>
                <a:cubicBezTo>
                  <a:pt x="9290265" y="478299"/>
                  <a:pt x="9272564" y="473873"/>
                  <a:pt x="9254124" y="485674"/>
                </a:cubicBezTo>
                <a:cubicBezTo>
                  <a:pt x="9240110" y="494525"/>
                  <a:pt x="9250437" y="508539"/>
                  <a:pt x="9271826" y="508539"/>
                </a:cubicBezTo>
                <a:cubicBezTo>
                  <a:pt x="9285103" y="508539"/>
                  <a:pt x="9290265" y="504851"/>
                  <a:pt x="9290265" y="493788"/>
                </a:cubicBezTo>
                <a:lnTo>
                  <a:pt x="9290265" y="493788"/>
                </a:lnTo>
                <a:close/>
                <a:moveTo>
                  <a:pt x="3054128" y="390528"/>
                </a:moveTo>
                <a:cubicBezTo>
                  <a:pt x="3056340" y="386840"/>
                  <a:pt x="3054865" y="383152"/>
                  <a:pt x="3051177" y="383152"/>
                </a:cubicBezTo>
                <a:cubicBezTo>
                  <a:pt x="3047489" y="383152"/>
                  <a:pt x="3043064" y="386840"/>
                  <a:pt x="3043064" y="390528"/>
                </a:cubicBezTo>
                <a:cubicBezTo>
                  <a:pt x="3043064" y="394216"/>
                  <a:pt x="3044539" y="397904"/>
                  <a:pt x="3046014" y="397904"/>
                </a:cubicBezTo>
                <a:cubicBezTo>
                  <a:pt x="3048227" y="397904"/>
                  <a:pt x="3051177" y="394954"/>
                  <a:pt x="3054128" y="390528"/>
                </a:cubicBezTo>
                <a:close/>
                <a:moveTo>
                  <a:pt x="3131572" y="383152"/>
                </a:moveTo>
                <a:cubicBezTo>
                  <a:pt x="3131572" y="379465"/>
                  <a:pt x="3121984" y="371351"/>
                  <a:pt x="3110183" y="365451"/>
                </a:cubicBezTo>
                <a:cubicBezTo>
                  <a:pt x="3093956" y="357338"/>
                  <a:pt x="3087318" y="356600"/>
                  <a:pt x="3080680" y="363238"/>
                </a:cubicBezTo>
                <a:cubicBezTo>
                  <a:pt x="3074042" y="369876"/>
                  <a:pt x="3076255" y="374302"/>
                  <a:pt x="3088793" y="380940"/>
                </a:cubicBezTo>
                <a:cubicBezTo>
                  <a:pt x="3108708" y="392003"/>
                  <a:pt x="3131572" y="393478"/>
                  <a:pt x="3131572" y="383152"/>
                </a:cubicBezTo>
                <a:lnTo>
                  <a:pt x="3131572" y="383152"/>
                </a:lnTo>
                <a:close/>
                <a:moveTo>
                  <a:pt x="2463336" y="268092"/>
                </a:moveTo>
                <a:cubicBezTo>
                  <a:pt x="2471449" y="247440"/>
                  <a:pt x="2468499" y="240802"/>
                  <a:pt x="2456697" y="250390"/>
                </a:cubicBezTo>
                <a:cubicBezTo>
                  <a:pt x="2444896" y="260716"/>
                  <a:pt x="2441946" y="279893"/>
                  <a:pt x="2452272" y="279893"/>
                </a:cubicBezTo>
                <a:cubicBezTo>
                  <a:pt x="2455960" y="279893"/>
                  <a:pt x="2460385" y="274730"/>
                  <a:pt x="2463336" y="268092"/>
                </a:cubicBezTo>
                <a:close/>
                <a:moveTo>
                  <a:pt x="11960262" y="1747653"/>
                </a:moveTo>
                <a:cubicBezTo>
                  <a:pt x="11960262" y="1743965"/>
                  <a:pt x="11965424" y="1740278"/>
                  <a:pt x="11971325" y="1740278"/>
                </a:cubicBezTo>
                <a:cubicBezTo>
                  <a:pt x="11977226" y="1740278"/>
                  <a:pt x="11982389" y="1743965"/>
                  <a:pt x="11982389" y="1747653"/>
                </a:cubicBezTo>
                <a:cubicBezTo>
                  <a:pt x="11982389" y="1751341"/>
                  <a:pt x="11977226" y="1755029"/>
                  <a:pt x="11971325" y="1755029"/>
                </a:cubicBezTo>
                <a:cubicBezTo>
                  <a:pt x="11965424" y="1755029"/>
                  <a:pt x="11960262" y="1752079"/>
                  <a:pt x="11960262" y="1747653"/>
                </a:cubicBezTo>
                <a:close/>
              </a:path>
            </a:pathLst>
          </a:custGeom>
          <a:solidFill>
            <a:schemeClr val="bg1"/>
          </a:solidFill>
          <a:ln w="73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CCFB3-672B-4E8B-A93D-18307D436401}"/>
              </a:ext>
            </a:extLst>
          </p:cNvPr>
          <p:cNvSpPr txBox="1"/>
          <p:nvPr/>
        </p:nvSpPr>
        <p:spPr>
          <a:xfrm>
            <a:off x="7083001" y="2316459"/>
            <a:ext cx="3890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Send HTTP requests to the backend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Uses edge-case test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Invalid documents are also tested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Reponses from the server are validated</a:t>
            </a:r>
          </a:p>
          <a:p>
            <a:pPr marL="461963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Checks status code, headers, body type and body fields.</a:t>
            </a:r>
            <a:endParaRPr lang="ko-KR" altLang="en-US" sz="1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3D517-64B8-45FF-A2E5-4F8FB1F565BE}"/>
              </a:ext>
            </a:extLst>
          </p:cNvPr>
          <p:cNvSpPr txBox="1"/>
          <p:nvPr/>
        </p:nvSpPr>
        <p:spPr>
          <a:xfrm>
            <a:off x="7083000" y="1864924"/>
            <a:ext cx="389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Automated Blackbox System Testing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Frontend Testing (User Study)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B2F0E05-CC26-44CD-AEE2-91EBCBE8E6D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2CEA9FD1-7C33-4C56-985A-5A28402BC0E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FBEE748F-1DE8-4462-B77E-FA5104F8EDB7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AB1F4E6B-B754-4F34-91B7-201E26842A30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7B2C35BF-402E-4BFD-B70E-86A765533964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B368CCC-5225-4581-AB0B-D0C981A248DE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F15DF7BF-66EF-4978-97D8-A41463CD56E0}"/>
                </a:ext>
              </a:extLst>
            </p:cNvPr>
            <p:cNvGrpSpPr/>
            <p:nvPr userDrawn="1"/>
          </p:nvGrpSpPr>
          <p:grpSpPr>
            <a:xfrm>
              <a:off x="460726" y="1836011"/>
              <a:ext cx="3456547" cy="3464681"/>
              <a:chOff x="1317278" y="2115941"/>
              <a:chExt cx="3456547" cy="3464681"/>
            </a:xfrm>
          </p:grpSpPr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9B309E4D-FE9D-4464-AE18-887029E1F09A}"/>
                  </a:ext>
                </a:extLst>
              </p:cNvPr>
              <p:cNvSpPr/>
              <p:nvPr/>
            </p:nvSpPr>
            <p:spPr>
              <a:xfrm>
                <a:off x="1317441" y="2124238"/>
                <a:ext cx="3456384" cy="3456384"/>
              </a:xfrm>
              <a:prstGeom prst="ellipse">
                <a:avLst/>
              </a:pr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725A5D16-86A5-4CF2-9356-3E997379BA93}"/>
                  </a:ext>
                </a:extLst>
              </p:cNvPr>
              <p:cNvSpPr/>
              <p:nvPr/>
            </p:nvSpPr>
            <p:spPr>
              <a:xfrm>
                <a:off x="1317278" y="2115941"/>
                <a:ext cx="3456384" cy="3456384"/>
              </a:xfrm>
              <a:prstGeom prst="ellipse">
                <a:avLst/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305" r="-42566" b="559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64FAB74-266F-4B0B-A8BD-BAA2514BB7ED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E91669C3-93A9-4A38-9F66-8764CD4E67A6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E8271E3F-9529-40A0-A943-A39B4B54B390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AA2E2A70-1257-4EE2-8A0B-BD692125C061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182823CC-2D6B-4F92-816F-5468C541D834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B134F4A-C705-4490-86A8-CC6109A21E1E}"/>
              </a:ext>
            </a:extLst>
          </p:cNvPr>
          <p:cNvSpPr txBox="1"/>
          <p:nvPr/>
        </p:nvSpPr>
        <p:spPr>
          <a:xfrm>
            <a:off x="6630282" y="2978396"/>
            <a:ext cx="47537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accent1"/>
                </a:solidFill>
                <a:cs typeface="Arial" pitchFamily="34" charset="0"/>
              </a:rPr>
              <a:t>Objective 2: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Identify shortcomings in the intuitiveness and usability of the application.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5D3AB1-299D-4C43-AC8B-248A6E571DC1}"/>
              </a:ext>
            </a:extLst>
          </p:cNvPr>
          <p:cNvSpPr txBox="1"/>
          <p:nvPr/>
        </p:nvSpPr>
        <p:spPr>
          <a:xfrm>
            <a:off x="6630282" y="4311085"/>
            <a:ext cx="47537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  <a:cs typeface="Arial" pitchFamily="34" charset="0"/>
              </a:rPr>
              <a:t>Objective 3: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Identify faults in the design and styling of components.</a:t>
            </a:r>
            <a:r>
              <a:rPr lang="en-US" altLang="ko-KR" sz="1400" b="1">
                <a:solidFill>
                  <a:schemeClr val="accent2"/>
                </a:solidFill>
                <a:cs typeface="Arial" pitchFamily="34" charset="0"/>
              </a:rPr>
              <a:t> </a:t>
            </a:r>
            <a:endParaRPr lang="ko-KR" altLang="en-US" sz="1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EB38DA-E85C-4FEE-8BEF-45330EEC9505}"/>
              </a:ext>
            </a:extLst>
          </p:cNvPr>
          <p:cNvSpPr txBox="1"/>
          <p:nvPr/>
        </p:nvSpPr>
        <p:spPr>
          <a:xfrm>
            <a:off x="5703013" y="1840529"/>
            <a:ext cx="51189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accent3"/>
                </a:solidFill>
                <a:cs typeface="Arial" pitchFamily="34" charset="0"/>
              </a:rPr>
              <a:t>Objective 1: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Identify any faults or failures in the components and their integration with each other. (Unit Testing)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997529-A351-4BCE-A4EB-91063ACA4968}"/>
              </a:ext>
            </a:extLst>
          </p:cNvPr>
          <p:cNvSpPr txBox="1"/>
          <p:nvPr/>
        </p:nvSpPr>
        <p:spPr>
          <a:xfrm>
            <a:off x="5703013" y="5470901"/>
            <a:ext cx="47537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Objective 4: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Identify faults or failures in the integration of the client and server. (Integration Testing)</a:t>
            </a:r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 </a:t>
            </a:r>
            <a:endParaRPr lang="ko-KR" altLang="en-US" sz="14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54D66-75EA-4DED-B816-6D4F20E69184}"/>
              </a:ext>
            </a:extLst>
          </p:cNvPr>
          <p:cNvSpPr txBox="1"/>
          <p:nvPr/>
        </p:nvSpPr>
        <p:spPr>
          <a:xfrm>
            <a:off x="1679676" y="341844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>
                <a:solidFill>
                  <a:schemeClr val="accent2"/>
                </a:solidFill>
                <a:cs typeface="Arial" pitchFamily="34" charset="0"/>
              </a:rPr>
              <a:t>Testing Objectives</a:t>
            </a:r>
            <a:endParaRPr lang="ko-KR" altLang="en-US" sz="3200" b="1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F9B71C-62CD-4060-9712-DC942640FA23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3D17E4-C4E3-4738-A95E-BEF1FE290370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DE3B4-783C-41AD-91E2-96943B4E6641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34" name="Frame 17">
            <a:extLst>
              <a:ext uri="{FF2B5EF4-FFF2-40B4-BE49-F238E27FC236}">
                <a16:creationId xmlns:a16="http://schemas.microsoft.com/office/drawing/2014/main" id="{C7D7B738-DE22-446C-9D17-2E521D0F6EB3}"/>
              </a:ext>
            </a:extLst>
          </p:cNvPr>
          <p:cNvSpPr/>
          <p:nvPr/>
        </p:nvSpPr>
        <p:spPr>
          <a:xfrm>
            <a:off x="5076396" y="1950278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Freeform 108">
            <a:extLst>
              <a:ext uri="{FF2B5EF4-FFF2-40B4-BE49-F238E27FC236}">
                <a16:creationId xmlns:a16="http://schemas.microsoft.com/office/drawing/2014/main" id="{D3B8F5C4-35DC-4C44-942B-80A0D6F5140B}"/>
              </a:ext>
            </a:extLst>
          </p:cNvPr>
          <p:cNvSpPr/>
          <p:nvPr/>
        </p:nvSpPr>
        <p:spPr>
          <a:xfrm>
            <a:off x="6018645" y="3054096"/>
            <a:ext cx="374904" cy="37490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C7395CCF-BCBA-43FB-8B93-2A9D06DE6268}"/>
              </a:ext>
            </a:extLst>
          </p:cNvPr>
          <p:cNvSpPr>
            <a:spLocks noChangeAspect="1"/>
          </p:cNvSpPr>
          <p:nvPr/>
        </p:nvSpPr>
        <p:spPr>
          <a:xfrm rot="18900000">
            <a:off x="6158033" y="4385243"/>
            <a:ext cx="168222" cy="37490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3D457D7A-0B35-4288-9106-95EBF767BC39}"/>
              </a:ext>
            </a:extLst>
          </p:cNvPr>
          <p:cNvSpPr>
            <a:spLocks noChangeAspect="1"/>
          </p:cNvSpPr>
          <p:nvPr/>
        </p:nvSpPr>
        <p:spPr>
          <a:xfrm>
            <a:off x="5039077" y="5545059"/>
            <a:ext cx="371799" cy="37490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3422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4B38B7C-B9AE-4BEA-8F07-607363A6A653}"/>
              </a:ext>
            </a:extLst>
          </p:cNvPr>
          <p:cNvSpPr txBox="1">
            <a:spLocks/>
          </p:cNvSpPr>
          <p:nvPr/>
        </p:nvSpPr>
        <p:spPr>
          <a:xfrm>
            <a:off x="526073" y="489439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ko-KR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53" name="Straight Connector 5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pic-1-demo-vid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A4E90CA3-3BBD-4B64-9A4E-48154DF39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5" y="2427541"/>
            <a:ext cx="710691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30190" y="2931395"/>
            <a:ext cx="526181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>
                <a:solidFill>
                  <a:schemeClr val="bg1"/>
                </a:solidFill>
                <a:cs typeface="Arial" pitchFamily="34" charset="0"/>
              </a:rPr>
              <a:t>Questions?</a:t>
            </a:r>
            <a:endParaRPr lang="ko-KR" altLang="en-US" sz="5867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6B3D9F-9D5B-40E9-8B86-8D3C3CBBBA83}"/>
              </a:ext>
            </a:extLst>
          </p:cNvPr>
          <p:cNvGrpSpPr/>
          <p:nvPr/>
        </p:nvGrpSpPr>
        <p:grpSpPr>
          <a:xfrm>
            <a:off x="6123993" y="5940319"/>
            <a:ext cx="5122000" cy="461666"/>
            <a:chOff x="5330996" y="5986973"/>
            <a:chExt cx="6275780" cy="4616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D676CF-84D8-423E-B9D5-B6C66C5F1573}"/>
                </a:ext>
              </a:extLst>
            </p:cNvPr>
            <p:cNvSpPr txBox="1"/>
            <p:nvPr/>
          </p:nvSpPr>
          <p:spPr>
            <a:xfrm>
              <a:off x="5330996" y="5986974"/>
              <a:ext cx="285810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cs typeface="Arial" pitchFamily="34" charset="0"/>
                </a:rPr>
                <a:t>Braden Cariaga</a:t>
              </a:r>
              <a:endParaRPr lang="ko-KR" altLang="en-US" sz="24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469EC0-A971-4E85-991A-68D3C7C54C19}"/>
                </a:ext>
              </a:extLst>
            </p:cNvPr>
            <p:cNvSpPr txBox="1"/>
            <p:nvPr/>
          </p:nvSpPr>
          <p:spPr>
            <a:xfrm>
              <a:off x="9435236" y="5986974"/>
              <a:ext cx="21715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cs typeface="Arial" pitchFamily="34" charset="0"/>
                </a:rPr>
                <a:t>Henry Thiel</a:t>
              </a:r>
              <a:endParaRPr lang="ko-KR" altLang="en-US" sz="24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F83D1-615F-438E-A41B-82C9FEBE91F1}"/>
                </a:ext>
              </a:extLst>
            </p:cNvPr>
            <p:cNvSpPr txBox="1"/>
            <p:nvPr/>
          </p:nvSpPr>
          <p:spPr>
            <a:xfrm>
              <a:off x="8575794" y="5986973"/>
              <a:ext cx="47275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cs typeface="Arial" pitchFamily="34" charset="0"/>
                </a:rPr>
                <a:t>&amp;</a:t>
              </a:r>
              <a:endParaRPr lang="ko-KR" altLang="en-US" sz="24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8660" y="37413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5FCF5A-A575-4E83-9FFE-BE2EE0C895DA}"/>
              </a:ext>
            </a:extLst>
          </p:cNvPr>
          <p:cNvGrpSpPr/>
          <p:nvPr/>
        </p:nvGrpSpPr>
        <p:grpSpPr>
          <a:xfrm>
            <a:off x="5684501" y="1468059"/>
            <a:ext cx="5365832" cy="830997"/>
            <a:chOff x="5256332" y="1816976"/>
            <a:chExt cx="5365832" cy="830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F23879-DBDB-4506-8D45-D9DC038D88E4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701496"/>
              <a:chOff x="6524169" y="1654088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42641" y="2078585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Brief overview of the project and its requirements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Project Overview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7563F3-AA14-4990-9CD3-BE2D241592BB}"/>
              </a:ext>
            </a:extLst>
          </p:cNvPr>
          <p:cNvGrpSpPr/>
          <p:nvPr/>
        </p:nvGrpSpPr>
        <p:grpSpPr>
          <a:xfrm>
            <a:off x="5684501" y="2529095"/>
            <a:ext cx="5365832" cy="830997"/>
            <a:chOff x="5256332" y="1816976"/>
            <a:chExt cx="5365832" cy="830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63BCD7-A683-4FF6-BD43-B9D7EF051007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701496"/>
              <a:chOff x="6524169" y="1654088"/>
              <a:chExt cx="4526164" cy="70149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F9AA0-481B-494C-A972-BA902F8E71B0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Description of our implemented Agile epic and user stories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BD7EA4-FDEC-4C3C-A950-B4DD083B828E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Epic Overview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B4CF3E-FDB5-443A-8198-6B5061BD72F0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0BAAC7-DFDE-405B-AF49-07705D2E5A21}"/>
              </a:ext>
            </a:extLst>
          </p:cNvPr>
          <p:cNvGrpSpPr/>
          <p:nvPr/>
        </p:nvGrpSpPr>
        <p:grpSpPr>
          <a:xfrm>
            <a:off x="5684501" y="3481287"/>
            <a:ext cx="5365832" cy="830997"/>
            <a:chOff x="5256332" y="1816976"/>
            <a:chExt cx="5365832" cy="83099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55FC82-5739-4E69-8AFA-2087C93BEDDC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701496"/>
              <a:chOff x="6524169" y="1654088"/>
              <a:chExt cx="4526164" cy="70149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74C3E9-00B3-44D2-AF16-474E2FE69FB1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Describe and demonstrate each user story for the epic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D9676-E55B-44C7-9F7E-2EB8F8CC8BF5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User Stories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21954D-CFD8-422B-B473-286A25301711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F9BDC3-5435-4CB2-9594-E92249B76936}"/>
              </a:ext>
            </a:extLst>
          </p:cNvPr>
          <p:cNvGrpSpPr/>
          <p:nvPr/>
        </p:nvGrpSpPr>
        <p:grpSpPr>
          <a:xfrm>
            <a:off x="5684501" y="4433479"/>
            <a:ext cx="5365832" cy="830997"/>
            <a:chOff x="5256332" y="1816976"/>
            <a:chExt cx="5365832" cy="83099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7F0451-43E5-444C-856B-1B2A06BD3918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706729"/>
              <a:chOff x="6524169" y="1654088"/>
              <a:chExt cx="4526164" cy="70672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DE518B-1630-4A85-B15C-1E6AD60F5F94}"/>
                  </a:ext>
                </a:extLst>
              </p:cNvPr>
              <p:cNvSpPr txBox="1"/>
              <p:nvPr/>
            </p:nvSpPr>
            <p:spPr>
              <a:xfrm>
                <a:off x="6542641" y="2083818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Unit, system, and blind user study testing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B05DA3-2D80-49E4-9539-8AF650E8510C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Testing Overview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9F5E42-4992-4D49-8724-CFB6E4A0BE0A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9AD9E0-8A62-42A6-B9F9-462B3BB931E5}"/>
              </a:ext>
            </a:extLst>
          </p:cNvPr>
          <p:cNvGrpSpPr/>
          <p:nvPr/>
        </p:nvGrpSpPr>
        <p:grpSpPr>
          <a:xfrm>
            <a:off x="5684501" y="5385671"/>
            <a:ext cx="5365832" cy="830997"/>
            <a:chOff x="5256332" y="1816976"/>
            <a:chExt cx="5365832" cy="8309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7AA4D0-B80A-42E2-92C6-CAD906878315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701496"/>
              <a:chOff x="6524169" y="1654088"/>
              <a:chExt cx="4526164" cy="70149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6F1A1F-A11D-4764-92CF-67C96CE1299A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System overview and functional demonstration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1AA5A5-889C-4BC5-98FE-49C52AEC1D60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Demo</a:t>
                </a:r>
                <a:endParaRPr lang="ko-KR" altLang="en-US" sz="27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3DE163-FE04-4552-8C6C-DC760588F5E6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53628-B1F7-4C93-907B-354B6159994C}"/>
              </a:ext>
            </a:extLst>
          </p:cNvPr>
          <p:cNvSpPr txBox="1"/>
          <p:nvPr/>
        </p:nvSpPr>
        <p:spPr>
          <a:xfrm>
            <a:off x="5195771" y="495977"/>
            <a:ext cx="54240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PEO STRI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E8D5-D34E-4C00-8023-EC9612812EF5}"/>
              </a:ext>
            </a:extLst>
          </p:cNvPr>
          <p:cNvSpPr txBox="1"/>
          <p:nvPr/>
        </p:nvSpPr>
        <p:spPr>
          <a:xfrm>
            <a:off x="5195771" y="1376021"/>
            <a:ext cx="5496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Program Executive Office Simulation, Training, and Instrumentation</a:t>
            </a:r>
          </a:p>
          <a:p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Logistics Management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1EC99-B9EA-4CE4-BE73-9DA7C5FDF86C}"/>
              </a:ext>
            </a:extLst>
          </p:cNvPr>
          <p:cNvSpPr/>
          <p:nvPr/>
        </p:nvSpPr>
        <p:spPr>
          <a:xfrm>
            <a:off x="3745523" y="2281903"/>
            <a:ext cx="8446477" cy="408012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9D20EA-509C-455C-85BE-50AC08CBF819}"/>
              </a:ext>
            </a:extLst>
          </p:cNvPr>
          <p:cNvSpPr/>
          <p:nvPr/>
        </p:nvSpPr>
        <p:spPr>
          <a:xfrm>
            <a:off x="5460018" y="2408670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B8EB58-9FC2-48BE-A9AB-C87D033BB877}"/>
              </a:ext>
            </a:extLst>
          </p:cNvPr>
          <p:cNvSpPr/>
          <p:nvPr/>
        </p:nvSpPr>
        <p:spPr>
          <a:xfrm>
            <a:off x="5460018" y="5893355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02D5-A01C-4EC0-9205-DAC5AC400161}"/>
              </a:ext>
            </a:extLst>
          </p:cNvPr>
          <p:cNvSpPr txBox="1"/>
          <p:nvPr/>
        </p:nvSpPr>
        <p:spPr>
          <a:xfrm>
            <a:off x="6096000" y="3013501"/>
            <a:ext cx="5412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PEO STRI manages training and simulation for the US Army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Want an enterprise application to improve process and project workflow:</a:t>
            </a:r>
          </a:p>
          <a:p>
            <a:pPr marL="628594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Enable logisticians to populate status of requirements and sub-requirements</a:t>
            </a:r>
          </a:p>
          <a:p>
            <a:pPr marL="628594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Route projects automatically to relevant users</a:t>
            </a:r>
          </a:p>
          <a:p>
            <a:pPr marL="628594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Expose project status to outside parties</a:t>
            </a:r>
          </a:p>
          <a:p>
            <a:pPr marL="628594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Implement “back-tracking” procedures</a:t>
            </a:r>
          </a:p>
          <a:p>
            <a:pPr marL="628594" lvl="1" indent="-1714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Simply processes</a:t>
            </a:r>
          </a:p>
        </p:txBody>
      </p:sp>
    </p:spTree>
    <p:extLst>
      <p:ext uri="{BB962C8B-B14F-4D97-AF65-F5344CB8AC3E}">
        <p14:creationId xmlns:p14="http://schemas.microsoft.com/office/powerpoint/2010/main" val="373345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AE88-EBFA-42BE-B6CB-4329564BD567}"/>
              </a:ext>
            </a:extLst>
          </p:cNvPr>
          <p:cNvSpPr txBox="1"/>
          <p:nvPr/>
        </p:nvSpPr>
        <p:spPr>
          <a:xfrm>
            <a:off x="406812" y="243314"/>
            <a:ext cx="61916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Epic Overview</a:t>
            </a:r>
            <a:endParaRPr lang="ko-KR" altLang="en-US" sz="540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80E9-E26A-4421-B744-B45D7219B92C}"/>
              </a:ext>
            </a:extLst>
          </p:cNvPr>
          <p:cNvSpPr txBox="1"/>
          <p:nvPr/>
        </p:nvSpPr>
        <p:spPr>
          <a:xfrm>
            <a:off x="401016" y="1123358"/>
            <a:ext cx="63890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Provide a mechanism for project administration. </a:t>
            </a:r>
          </a:p>
        </p:txBody>
      </p:sp>
      <p:sp>
        <p:nvSpPr>
          <p:cNvPr id="4" name="자유형 25">
            <a:extLst>
              <a:ext uri="{FF2B5EF4-FFF2-40B4-BE49-F238E27FC236}">
                <a16:creationId xmlns:a16="http://schemas.microsoft.com/office/drawing/2014/main" id="{776BDCB8-7999-4C74-A119-0DFE69BF5256}"/>
              </a:ext>
            </a:extLst>
          </p:cNvPr>
          <p:cNvSpPr/>
          <p:nvPr/>
        </p:nvSpPr>
        <p:spPr>
          <a:xfrm flipV="1">
            <a:off x="931608" y="304045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7">
            <a:extLst>
              <a:ext uri="{FF2B5EF4-FFF2-40B4-BE49-F238E27FC236}">
                <a16:creationId xmlns:a16="http://schemas.microsoft.com/office/drawing/2014/main" id="{A47D6C99-09DD-4E56-9FDB-355356E2BA03}"/>
              </a:ext>
            </a:extLst>
          </p:cNvPr>
          <p:cNvSpPr/>
          <p:nvPr/>
        </p:nvSpPr>
        <p:spPr>
          <a:xfrm flipV="1">
            <a:off x="931608" y="395112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E31D3AF4-B051-4C9B-9A26-8996F36C575B}"/>
              </a:ext>
            </a:extLst>
          </p:cNvPr>
          <p:cNvSpPr/>
          <p:nvPr/>
        </p:nvSpPr>
        <p:spPr>
          <a:xfrm>
            <a:off x="893549" y="3232008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3E5EE7E-7923-4D35-B5BC-BE41B2304FF3}"/>
              </a:ext>
            </a:extLst>
          </p:cNvPr>
          <p:cNvSpPr/>
          <p:nvPr/>
        </p:nvSpPr>
        <p:spPr>
          <a:xfrm>
            <a:off x="893548" y="4142679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B9C0ECB-FDDA-4340-9A99-65CA2A4B6A20}"/>
              </a:ext>
            </a:extLst>
          </p:cNvPr>
          <p:cNvSpPr/>
          <p:nvPr/>
        </p:nvSpPr>
        <p:spPr>
          <a:xfrm>
            <a:off x="885732" y="2321337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2837-94BB-4468-892E-8626739A665A}"/>
              </a:ext>
            </a:extLst>
          </p:cNvPr>
          <p:cNvSpPr txBox="1"/>
          <p:nvPr/>
        </p:nvSpPr>
        <p:spPr>
          <a:xfrm>
            <a:off x="1685633" y="4201281"/>
            <a:ext cx="69214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As a project manager I want to delete projects after completion so I can mark them as complete. 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ECEC-DB18-43CC-891B-F9E5C1E9F2D2}"/>
              </a:ext>
            </a:extLst>
          </p:cNvPr>
          <p:cNvSpPr txBox="1"/>
          <p:nvPr/>
        </p:nvSpPr>
        <p:spPr>
          <a:xfrm>
            <a:off x="1685632" y="3290611"/>
            <a:ext cx="69214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As a system administrator I want to edit projects so I can fix mistakes that were made when creating.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78F89-1CE3-4D96-AC29-A9358BFA365C}"/>
              </a:ext>
            </a:extLst>
          </p:cNvPr>
          <p:cNvSpPr txBox="1"/>
          <p:nvPr/>
        </p:nvSpPr>
        <p:spPr>
          <a:xfrm>
            <a:off x="1685631" y="2534155"/>
            <a:ext cx="69214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As a logistician I want to create projects so I can deliver projects.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759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3013501"/>
            <a:ext cx="75090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>
                <a:solidFill>
                  <a:schemeClr val="bg1"/>
                </a:solidFill>
                <a:cs typeface="Arial" pitchFamily="34" charset="0"/>
              </a:rPr>
              <a:t>User Stories</a:t>
            </a:r>
            <a:endParaRPr lang="ko-KR" altLang="en-US" sz="48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1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en-US">
                <a:cs typeface="Arial"/>
              </a:rPr>
              <a:t>User Story 1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BEEE9-F8CE-40C3-ADC2-6E02D54A305C}"/>
              </a:ext>
            </a:extLst>
          </p:cNvPr>
          <p:cNvGrpSpPr/>
          <p:nvPr/>
        </p:nvGrpSpPr>
        <p:grpSpPr>
          <a:xfrm>
            <a:off x="5429953" y="1901147"/>
            <a:ext cx="1318256" cy="4120668"/>
            <a:chOff x="3801178" y="1689661"/>
            <a:chExt cx="1360082" cy="4251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919DBF-1BB7-43B5-8618-9C087353F86C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2DFFA-214C-453C-BECD-D9AC0FE30B7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B3C9C8A0-E84C-4C0A-B951-2A3A7B74D95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8965689-D367-43F9-B84F-53A83676039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FE96B-FDC4-4F07-8FC3-ED029702C288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46981922-AF7D-4593-8F2D-003F397ADFF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CED3E2AC-E1C0-4322-8088-96F9E81F346D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85DE5-97CB-49E9-922D-4ABCABBF3387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81A571F-FDB9-4AC1-8DB9-AAF7861193B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BDE3EE5B-7A32-4F96-A721-0516AA4A2C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78523B28-F94A-484D-B440-01C7CAD6C260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08A2E-405A-4B82-8A39-28F1879DC98F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E31228FC-768B-4343-94DA-3B50BAC316B1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FAA3023C-DAE7-484D-98FA-ED97E9C770DE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B0AFC6-17CB-4733-BE4C-4C19E77D1CF0}"/>
                </a:ext>
              </a:extLst>
            </p:cNvPr>
            <p:cNvGrpSpPr/>
            <p:nvPr/>
          </p:nvGrpSpPr>
          <p:grpSpPr>
            <a:xfrm>
              <a:off x="3801178" y="3811501"/>
              <a:ext cx="955907" cy="1130155"/>
              <a:chOff x="4716016" y="2750481"/>
              <a:chExt cx="1432176" cy="16932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9C6B474-4BDB-4D88-A576-5EBEF89C17E1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83771"/>
                <a:chOff x="4716016" y="2750481"/>
                <a:chExt cx="1216152" cy="1483771"/>
              </a:xfrm>
            </p:grpSpPr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E701EBF4-16E6-4946-A28A-4D01707BF51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B65E651A-EE46-40B2-BA65-43982F99FE62}"/>
                    </a:ext>
                  </a:extLst>
                </p:cNvPr>
                <p:cNvSpPr/>
                <p:nvPr/>
              </p:nvSpPr>
              <p:spPr>
                <a:xfrm flipH="1">
                  <a:off x="4716016" y="3485571"/>
                  <a:ext cx="1216152" cy="748681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B719A3-5CE6-4768-A079-7C0A0C72C2A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D5722129-A429-4509-B647-9C8A6FA34D6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2F8A217-8FC1-4617-B6FB-1C31EF81AB0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01C008-55C2-445E-8FC6-499274941600}"/>
                </a:ext>
              </a:extLst>
            </p:cNvPr>
            <p:cNvGrpSpPr/>
            <p:nvPr/>
          </p:nvGrpSpPr>
          <p:grpSpPr>
            <a:xfrm>
              <a:off x="4205353" y="4810915"/>
              <a:ext cx="955907" cy="1130155"/>
              <a:chOff x="4716016" y="2750481"/>
              <a:chExt cx="1432176" cy="16932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C78582-2648-461D-87F9-7FA82B1C85A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1F25349-25B8-4A89-8F87-36F35CF5E2C3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9970F9A5-0578-436B-97E7-0E4267F7BF7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E0F0A56-8259-4873-8D4E-28EF1A9DC76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CC462374-E2C1-4CC1-B2DC-FE989246A01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3459CBFB-7B2D-43FB-8228-10FCB73C1AF2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87C7AA-3190-4E8D-889F-28F7B44E97DC}"/>
              </a:ext>
            </a:extLst>
          </p:cNvPr>
          <p:cNvGrpSpPr/>
          <p:nvPr/>
        </p:nvGrpSpPr>
        <p:grpSpPr>
          <a:xfrm>
            <a:off x="727020" y="2209070"/>
            <a:ext cx="4412823" cy="1661994"/>
            <a:chOff x="3017858" y="4283314"/>
            <a:chExt cx="2941889" cy="1661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1F9E25-2917-4932-A0EF-315F447EA44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1384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project administration page, add a button titled “Create a Project”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click action of “Create a Project”, the user should be redirected to a “Create a Project” Page. 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The Create a Project page needs to be created with a form featuring project information fields.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3321C-6E7F-4CD7-A233-5BB4B8389A6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4"/>
                  </a:solidFill>
                  <a:ea typeface="Arial Unicode MS"/>
                  <a:cs typeface="+mn-lt"/>
                </a:rPr>
                <a:t>Task 1: User interface – Medium (6/10)</a:t>
              </a:r>
              <a:endParaRPr lang="en-US" altLang="ko-KR" sz="1400" b="1">
                <a:solidFill>
                  <a:schemeClr val="accent4"/>
                </a:solidFill>
                <a:ea typeface="Arial Unicode MS"/>
                <a:cs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E75A30-F1BA-46FB-82CA-97B1971B6BE2}"/>
              </a:ext>
            </a:extLst>
          </p:cNvPr>
          <p:cNvGrpSpPr/>
          <p:nvPr/>
        </p:nvGrpSpPr>
        <p:grpSpPr>
          <a:xfrm>
            <a:off x="6898568" y="2317607"/>
            <a:ext cx="4412823" cy="2954655"/>
            <a:chOff x="3017858" y="4283314"/>
            <a:chExt cx="2941889" cy="29546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906DC7-0125-4D8B-BA4D-7FF2C2E7942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26776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application server, a route needs to be created to receive the HTTP POST request from the client interface. 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route, the server needs to: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Verify authenticity and permissions of the requestor.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401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Validate body of request.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400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Connect to the database and store project information in the projects document.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Issue a 201-response code.</a:t>
              </a: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  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E4F88-C7BC-4F60-8237-D2DF33E0D5F0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>
                  <a:solidFill>
                    <a:schemeClr val="accent2"/>
                  </a:solidFill>
                  <a:cs typeface="Arial"/>
                </a:rPr>
                <a:t>Task 3: Application Server – High (9/10)</a:t>
              </a:r>
              <a:endParaRPr lang="en-US" altLang="ko-KR" sz="1400" b="1">
                <a:solidFill>
                  <a:schemeClr val="accent2"/>
                </a:solidFill>
                <a:cs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16AC98-3FAF-4B88-9AB0-AF18C7780191}"/>
              </a:ext>
            </a:extLst>
          </p:cNvPr>
          <p:cNvGrpSpPr/>
          <p:nvPr/>
        </p:nvGrpSpPr>
        <p:grpSpPr>
          <a:xfrm>
            <a:off x="676142" y="4140442"/>
            <a:ext cx="4383344" cy="1379748"/>
            <a:chOff x="3017858" y="4283314"/>
            <a:chExt cx="2941889" cy="10497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70F3D4-BF8C-435F-850B-E0258A34D61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7727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199515" lvl="2" indent="-285750">
                <a:buFont typeface="Wingdings"/>
                <a:buChar char="▪"/>
              </a:pPr>
              <a:endParaRPr lang="en-US" sz="1200">
                <a:ea typeface="+mn-lt"/>
                <a:cs typeface="+mn-l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submit button action of the user interface, the client needs to submit a POST HTTP request to the application server containing the form fields as the body.</a:t>
              </a:r>
            </a:p>
            <a:p>
              <a:pPr algn="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0219C6-7901-4F69-AA86-9C5343CB4406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980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3"/>
                  </a:solidFill>
                  <a:cs typeface="Arial"/>
                </a:rPr>
                <a:t>Task 2: User Interface and Application Server Interaction – Medium (6/10)</a:t>
              </a:r>
              <a:endParaRPr lang="en-US" altLang="ko-KR" sz="1400" b="1">
                <a:solidFill>
                  <a:schemeClr val="accent3"/>
                </a:solidFill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F2B409-F4FA-4DC9-9D15-88BDDB3E065B}"/>
              </a:ext>
            </a:extLst>
          </p:cNvPr>
          <p:cNvGrpSpPr/>
          <p:nvPr/>
        </p:nvGrpSpPr>
        <p:grpSpPr>
          <a:xfrm>
            <a:off x="7118676" y="5351292"/>
            <a:ext cx="4383344" cy="738664"/>
            <a:chOff x="3017858" y="4283314"/>
            <a:chExt cx="2941889" cy="73866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8B5411-B763-4D2D-86A7-05CC56D17449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200">
                  <a:ea typeface="+mn-lt"/>
                  <a:cs typeface="+mn-lt"/>
                </a:rPr>
                <a:t>On the database, a Projects document needs to be created so that the projects can be stored upon request. 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   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5A462E-29DF-4A3E-B2CE-569F50D58932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  <a:cs typeface="Arial"/>
                </a:rPr>
                <a:t>Task 4: Database – High (8/10)</a:t>
              </a:r>
              <a:endParaRPr lang="en-US" altLang="ko-KR" sz="1400" b="1">
                <a:solidFill>
                  <a:schemeClr val="accent1"/>
                </a:solidFill>
                <a:cs typeface="Arial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70CDE8-4DBB-4BA4-9EF3-D0FA173C1D97}"/>
              </a:ext>
            </a:extLst>
          </p:cNvPr>
          <p:cNvSpPr txBox="1"/>
          <p:nvPr/>
        </p:nvSpPr>
        <p:spPr>
          <a:xfrm>
            <a:off x="2635261" y="1200655"/>
            <a:ext cx="69214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/>
              <a:t>As a logistician I want to create projects so I can process projects.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54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en-US">
                <a:cs typeface="Arial"/>
              </a:rPr>
              <a:t>User Story 2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BEEE9-F8CE-40C3-ADC2-6E02D54A305C}"/>
              </a:ext>
            </a:extLst>
          </p:cNvPr>
          <p:cNvGrpSpPr/>
          <p:nvPr/>
        </p:nvGrpSpPr>
        <p:grpSpPr>
          <a:xfrm>
            <a:off x="5429953" y="1901147"/>
            <a:ext cx="1318256" cy="4120668"/>
            <a:chOff x="3801178" y="1689661"/>
            <a:chExt cx="1360082" cy="4251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919DBF-1BB7-43B5-8618-9C087353F86C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2DFFA-214C-453C-BECD-D9AC0FE30B7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B3C9C8A0-E84C-4C0A-B951-2A3A7B74D95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8965689-D367-43F9-B84F-53A83676039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FE96B-FDC4-4F07-8FC3-ED029702C288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46981922-AF7D-4593-8F2D-003F397ADFF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CED3E2AC-E1C0-4322-8088-96F9E81F346D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85DE5-97CB-49E9-922D-4ABCABBF3387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81A571F-FDB9-4AC1-8DB9-AAF7861193B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BDE3EE5B-7A32-4F96-A721-0516AA4A2C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78523B28-F94A-484D-B440-01C7CAD6C260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08A2E-405A-4B82-8A39-28F1879DC98F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E31228FC-768B-4343-94DA-3B50BAC316B1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FAA3023C-DAE7-484D-98FA-ED97E9C770DE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B0AFC6-17CB-4733-BE4C-4C19E77D1CF0}"/>
                </a:ext>
              </a:extLst>
            </p:cNvPr>
            <p:cNvGrpSpPr/>
            <p:nvPr/>
          </p:nvGrpSpPr>
          <p:grpSpPr>
            <a:xfrm>
              <a:off x="3801178" y="3811501"/>
              <a:ext cx="955907" cy="1130155"/>
              <a:chOff x="4716016" y="2750481"/>
              <a:chExt cx="1432176" cy="16932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9C6B474-4BDB-4D88-A576-5EBEF89C17E1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83771"/>
                <a:chOff x="4716016" y="2750481"/>
                <a:chExt cx="1216152" cy="1483771"/>
              </a:xfrm>
            </p:grpSpPr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E701EBF4-16E6-4946-A28A-4D01707BF51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B65E651A-EE46-40B2-BA65-43982F99FE62}"/>
                    </a:ext>
                  </a:extLst>
                </p:cNvPr>
                <p:cNvSpPr/>
                <p:nvPr/>
              </p:nvSpPr>
              <p:spPr>
                <a:xfrm flipH="1">
                  <a:off x="4716016" y="3485571"/>
                  <a:ext cx="1216152" cy="748681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B719A3-5CE6-4768-A079-7C0A0C72C2A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D5722129-A429-4509-B647-9C8A6FA34D6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2F8A217-8FC1-4617-B6FB-1C31EF81AB0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01C008-55C2-445E-8FC6-499274941600}"/>
                </a:ext>
              </a:extLst>
            </p:cNvPr>
            <p:cNvGrpSpPr/>
            <p:nvPr/>
          </p:nvGrpSpPr>
          <p:grpSpPr>
            <a:xfrm>
              <a:off x="4205353" y="4810915"/>
              <a:ext cx="955907" cy="1130155"/>
              <a:chOff x="4716016" y="2750481"/>
              <a:chExt cx="1432176" cy="16932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C78582-2648-461D-87F9-7FA82B1C85A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1F25349-25B8-4A89-8F87-36F35CF5E2C3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9970F9A5-0578-436B-97E7-0E4267F7BF7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E0F0A56-8259-4873-8D4E-28EF1A9DC76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CC462374-E2C1-4CC1-B2DC-FE989246A01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3459CBFB-7B2D-43FB-8228-10FCB73C1AF2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87C7AA-3190-4E8D-889F-28F7B44E97DC}"/>
              </a:ext>
            </a:extLst>
          </p:cNvPr>
          <p:cNvGrpSpPr/>
          <p:nvPr/>
        </p:nvGrpSpPr>
        <p:grpSpPr>
          <a:xfrm>
            <a:off x="751382" y="2214103"/>
            <a:ext cx="4412823" cy="2400657"/>
            <a:chOff x="3017858" y="4283314"/>
            <a:chExt cx="2941889" cy="24006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1F9E25-2917-4932-A0EF-315F447EA44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21236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project administration page, a product list should be shown. From that list, there should be a button titled “Edit Project”. 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click action of the “Edit Project” button, the user should be redirected to a “Edit a Project” page, which is styled like the “Create a Project” page. 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The page should pre-fill the form fields of the create a project. </a:t>
              </a:r>
            </a:p>
            <a:p>
              <a:pPr marL="456565" lvl="1"/>
              <a:endParaRPr lang="en-US" sz="1200">
                <a:ea typeface="+mn-lt"/>
                <a:cs typeface="+mn-lt"/>
              </a:endParaRPr>
            </a:p>
            <a:p>
              <a:pPr marL="285750" indent="-285750">
                <a:buFont typeface="Symbol"/>
                <a:buChar char="•"/>
              </a:pPr>
              <a:endParaRPr lang="en-US" sz="1200">
                <a:ea typeface="+mn-lt"/>
                <a:cs typeface="+mn-lt"/>
              </a:endParaRP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3321C-6E7F-4CD7-A233-5BB4B8389A6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4"/>
                  </a:solidFill>
                  <a:ea typeface="Arial Unicode MS"/>
                  <a:cs typeface="+mn-lt"/>
                </a:rPr>
                <a:t>Task 1: User interface – Medium (6/10)</a:t>
              </a:r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E75A30-F1BA-46FB-82CA-97B1971B6BE2}"/>
              </a:ext>
            </a:extLst>
          </p:cNvPr>
          <p:cNvGrpSpPr/>
          <p:nvPr/>
        </p:nvGrpSpPr>
        <p:grpSpPr>
          <a:xfrm>
            <a:off x="7005958" y="2315914"/>
            <a:ext cx="4412823" cy="3139321"/>
            <a:chOff x="3017858" y="4283314"/>
            <a:chExt cx="2941889" cy="313932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906DC7-0125-4D8B-BA4D-7FF2C2E7942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2862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application server, a route needs to be created to receive the HTTP PUT request from the client interface. 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route, the server needs to: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Verify authenticity and permissions of the requestor.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401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Validate body of request.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400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Connect to the database and update the project information in the projects document.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Issue a 200-response code.</a:t>
              </a:r>
            </a:p>
            <a:p>
              <a:pPr>
                <a:buFont typeface="Symbol"/>
              </a:pPr>
              <a:endParaRPr lang="en-US" sz="1200">
                <a:ea typeface="+mn-lt"/>
                <a:cs typeface="+mn-lt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  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E4F88-C7BC-4F60-8237-D2DF33E0D5F0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>
                  <a:solidFill>
                    <a:schemeClr val="accent2"/>
                  </a:solidFill>
                  <a:cs typeface="Arial"/>
                </a:rPr>
                <a:t>Task 3: Application Server – High (9/10)</a:t>
              </a:r>
              <a:endParaRPr lang="en-US" altLang="ko-KR" sz="1400" b="1">
                <a:solidFill>
                  <a:schemeClr val="accent2"/>
                </a:solidFill>
                <a:cs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16AC98-3FAF-4B88-9AB0-AF18C7780191}"/>
              </a:ext>
            </a:extLst>
          </p:cNvPr>
          <p:cNvGrpSpPr/>
          <p:nvPr/>
        </p:nvGrpSpPr>
        <p:grpSpPr>
          <a:xfrm>
            <a:off x="648988" y="4206885"/>
            <a:ext cx="4383344" cy="1379748"/>
            <a:chOff x="3017858" y="4283314"/>
            <a:chExt cx="2941889" cy="10497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70F3D4-BF8C-435F-850B-E0258A34D61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7727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199515" lvl="2" indent="-285750">
                <a:buFont typeface="Wingdings"/>
                <a:buChar char="▪"/>
              </a:pPr>
              <a:endParaRPr lang="en-US" sz="1200">
                <a:ea typeface="+mn-lt"/>
                <a:cs typeface="+mn-l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submit button action of the user interface, the client needs to submit a PUT HTTP request to the application server containing the form fields as the body.</a:t>
              </a:r>
            </a:p>
            <a:p>
              <a:pPr algn="r"/>
              <a:endParaRPr lang="en-US" altLang="ko-KR" sz="1200">
                <a:solidFill>
                  <a:srgbClr val="404040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0219C6-7901-4F69-AA86-9C5343CB4406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980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3"/>
                  </a:solidFill>
                  <a:cs typeface="Arial"/>
                </a:rPr>
                <a:t>Task 2: User Interface and Application Server Interaction – Medium (6/10)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70CDE8-4DBB-4BA4-9EF3-D0FA173C1D97}"/>
              </a:ext>
            </a:extLst>
          </p:cNvPr>
          <p:cNvSpPr txBox="1"/>
          <p:nvPr/>
        </p:nvSpPr>
        <p:spPr>
          <a:xfrm>
            <a:off x="1927370" y="1099503"/>
            <a:ext cx="83372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As a system administrator I want to edit projects so I can fix mistakes that were made when creating.</a:t>
            </a:r>
          </a:p>
        </p:txBody>
      </p:sp>
    </p:spTree>
    <p:extLst>
      <p:ext uri="{BB962C8B-B14F-4D97-AF65-F5344CB8AC3E}">
        <p14:creationId xmlns:p14="http://schemas.microsoft.com/office/powerpoint/2010/main" val="245092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en-US">
                <a:cs typeface="Arial"/>
              </a:rPr>
              <a:t>User Story 3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BEEE9-F8CE-40C3-ADC2-6E02D54A305C}"/>
              </a:ext>
            </a:extLst>
          </p:cNvPr>
          <p:cNvGrpSpPr/>
          <p:nvPr/>
        </p:nvGrpSpPr>
        <p:grpSpPr>
          <a:xfrm>
            <a:off x="5429953" y="1901147"/>
            <a:ext cx="1318256" cy="4120668"/>
            <a:chOff x="3801178" y="1689661"/>
            <a:chExt cx="1360082" cy="4251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919DBF-1BB7-43B5-8618-9C087353F86C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2DFFA-214C-453C-BECD-D9AC0FE30B7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B3C9C8A0-E84C-4C0A-B951-2A3A7B74D95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8965689-D367-43F9-B84F-53A83676039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FE96B-FDC4-4F07-8FC3-ED029702C288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46981922-AF7D-4593-8F2D-003F397ADFF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CED3E2AC-E1C0-4322-8088-96F9E81F346D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85DE5-97CB-49E9-922D-4ABCABBF3387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81A571F-FDB9-4AC1-8DB9-AAF7861193B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BDE3EE5B-7A32-4F96-A721-0516AA4A2C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78523B28-F94A-484D-B440-01C7CAD6C260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08A2E-405A-4B82-8A39-28F1879DC98F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E31228FC-768B-4343-94DA-3B50BAC316B1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FAA3023C-DAE7-484D-98FA-ED97E9C770DE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B0AFC6-17CB-4733-BE4C-4C19E77D1CF0}"/>
                </a:ext>
              </a:extLst>
            </p:cNvPr>
            <p:cNvGrpSpPr/>
            <p:nvPr/>
          </p:nvGrpSpPr>
          <p:grpSpPr>
            <a:xfrm>
              <a:off x="3801178" y="3811501"/>
              <a:ext cx="955907" cy="1130155"/>
              <a:chOff x="4716016" y="2750481"/>
              <a:chExt cx="1432176" cy="16932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9C6B474-4BDB-4D88-A576-5EBEF89C17E1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83771"/>
                <a:chOff x="4716016" y="2750481"/>
                <a:chExt cx="1216152" cy="1483771"/>
              </a:xfrm>
            </p:grpSpPr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E701EBF4-16E6-4946-A28A-4D01707BF51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B65E651A-EE46-40B2-BA65-43982F99FE62}"/>
                    </a:ext>
                  </a:extLst>
                </p:cNvPr>
                <p:cNvSpPr/>
                <p:nvPr/>
              </p:nvSpPr>
              <p:spPr>
                <a:xfrm flipH="1">
                  <a:off x="4716016" y="3485571"/>
                  <a:ext cx="1216152" cy="748681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B719A3-5CE6-4768-A079-7C0A0C72C2A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D5722129-A429-4509-B647-9C8A6FA34D6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2F8A217-8FC1-4617-B6FB-1C31EF81AB0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01C008-55C2-445E-8FC6-499274941600}"/>
                </a:ext>
              </a:extLst>
            </p:cNvPr>
            <p:cNvGrpSpPr/>
            <p:nvPr/>
          </p:nvGrpSpPr>
          <p:grpSpPr>
            <a:xfrm>
              <a:off x="4205353" y="4810915"/>
              <a:ext cx="955907" cy="1130155"/>
              <a:chOff x="4716016" y="2750481"/>
              <a:chExt cx="1432176" cy="16932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C78582-2648-461D-87F9-7FA82B1C85A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1F25349-25B8-4A89-8F87-36F35CF5E2C3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9970F9A5-0578-436B-97E7-0E4267F7BF7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E0F0A56-8259-4873-8D4E-28EF1A9DC76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CC462374-E2C1-4CC1-B2DC-FE989246A01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3459CBFB-7B2D-43FB-8228-10FCB73C1AF2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87C7AA-3190-4E8D-889F-28F7B44E97DC}"/>
              </a:ext>
            </a:extLst>
          </p:cNvPr>
          <p:cNvGrpSpPr/>
          <p:nvPr/>
        </p:nvGrpSpPr>
        <p:grpSpPr>
          <a:xfrm>
            <a:off x="882008" y="2215560"/>
            <a:ext cx="4412823" cy="1477328"/>
            <a:chOff x="3017858" y="4283314"/>
            <a:chExt cx="2941889" cy="14773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1F9E25-2917-4932-A0EF-315F447EA44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project administration page, a product list should be shown. From that list, there should be a button titled “Delete Project”.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click action of the “Delete Project” button, the user should have a modal appear asking to confirm their action.</a:t>
              </a:r>
            </a:p>
            <a:p>
              <a:endParaRPr lang="en-US" altLang="ko-KR" sz="1200">
                <a:solidFill>
                  <a:srgbClr val="404040"/>
                </a:solidFill>
                <a:ea typeface="Arial Unicode MS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3321C-6E7F-4CD7-A233-5BB4B8389A6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4"/>
                  </a:solidFill>
                  <a:ea typeface="Arial Unicode MS"/>
                  <a:cs typeface="+mn-lt"/>
                </a:rPr>
                <a:t>Task 1: User interface – Medium (6/10)</a:t>
              </a:r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E75A30-F1BA-46FB-82CA-97B1971B6BE2}"/>
              </a:ext>
            </a:extLst>
          </p:cNvPr>
          <p:cNvGrpSpPr/>
          <p:nvPr/>
        </p:nvGrpSpPr>
        <p:grpSpPr>
          <a:xfrm>
            <a:off x="6901971" y="2363231"/>
            <a:ext cx="4412823" cy="3508653"/>
            <a:chOff x="3017858" y="4283314"/>
            <a:chExt cx="2941889" cy="35086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906DC7-0125-4D8B-BA4D-7FF2C2E7942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32316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application server, a route with a dynamic path for the _key of the project needs to be created to receive the HTTP DELETE request from the client interface. </a:t>
              </a:r>
              <a:endParaRPr lang="en-US">
                <a:cs typeface="Arial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the route, the server needs to: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Verify authenticity and permissions of the requestor.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401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Validate the supplied _key from the route path. </a:t>
              </a:r>
            </a:p>
            <a:p>
              <a:pPr marL="1085215" lvl="2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 failure a response code of 400 is returned to the requestor.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Connect to the database and delete the project and its modules and tasks.</a:t>
              </a:r>
            </a:p>
            <a:p>
              <a:pPr marL="742315" lvl="1" indent="-285750">
                <a:buFont typeface="Courier New"/>
                <a:buChar char="○"/>
              </a:pPr>
              <a:r>
                <a:rPr lang="en-US" sz="1200">
                  <a:ea typeface="+mn-lt"/>
                  <a:cs typeface="+mn-lt"/>
                </a:rPr>
                <a:t>Issue a 200-response code.</a:t>
              </a:r>
            </a:p>
            <a:p>
              <a:endParaRPr lang="en-US" sz="1200">
                <a:ea typeface="+mn-lt"/>
                <a:cs typeface="+mn-lt"/>
              </a:endParaRPr>
            </a:p>
            <a:p>
              <a:pPr>
                <a:buFont typeface="Symbol"/>
              </a:pPr>
              <a:endParaRPr lang="en-US" sz="1200">
                <a:ea typeface="+mn-lt"/>
                <a:cs typeface="+mn-lt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  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E4F88-C7BC-4F60-8237-D2DF33E0D5F0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>
                  <a:solidFill>
                    <a:schemeClr val="accent2"/>
                  </a:solidFill>
                  <a:cs typeface="Arial"/>
                </a:rPr>
                <a:t>Task 3: Application Server – High (9/10)</a:t>
              </a:r>
              <a:endParaRPr lang="en-US" altLang="ko-KR" sz="1400" b="1">
                <a:solidFill>
                  <a:schemeClr val="accent2"/>
                </a:solidFill>
                <a:cs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16AC98-3FAF-4B88-9AB0-AF18C7780191}"/>
              </a:ext>
            </a:extLst>
          </p:cNvPr>
          <p:cNvGrpSpPr/>
          <p:nvPr/>
        </p:nvGrpSpPr>
        <p:grpSpPr>
          <a:xfrm>
            <a:off x="895350" y="4178738"/>
            <a:ext cx="4383344" cy="1564413"/>
            <a:chOff x="3017858" y="4283314"/>
            <a:chExt cx="2941889" cy="1190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70F3D4-BF8C-435F-850B-E0258A34D61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913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913765" lvl="2"/>
              <a:endParaRPr lang="en-US" sz="1200">
                <a:ea typeface="+mn-lt"/>
                <a:cs typeface="+mn-l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>
                  <a:ea typeface="+mn-lt"/>
                  <a:cs typeface="+mn-lt"/>
                </a:rPr>
                <a:t>Once the user confirms their action on the user interface, the client needs to submit a DELETE HTTP request to the application server with the _key of the project as path of the request URL.</a:t>
              </a:r>
            </a:p>
            <a:p>
              <a:pPr algn="r"/>
              <a:endParaRPr lang="en-US" altLang="ko-KR" sz="1200">
                <a:solidFill>
                  <a:srgbClr val="404040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0219C6-7901-4F69-AA86-9C5343CB4406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980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b="1">
                  <a:solidFill>
                    <a:schemeClr val="accent3"/>
                  </a:solidFill>
                  <a:cs typeface="Arial"/>
                </a:rPr>
                <a:t>Task 2: User Interface and Application Server Interaction – Medium (6/10)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70CDE8-4DBB-4BA4-9EF3-D0FA173C1D97}"/>
              </a:ext>
            </a:extLst>
          </p:cNvPr>
          <p:cNvSpPr txBox="1"/>
          <p:nvPr/>
        </p:nvSpPr>
        <p:spPr>
          <a:xfrm>
            <a:off x="1936701" y="1210581"/>
            <a:ext cx="83185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As a project manager I want to archive projects after completion so I can mark them as complete. </a:t>
            </a:r>
          </a:p>
        </p:txBody>
      </p:sp>
    </p:spTree>
    <p:extLst>
      <p:ext uri="{BB962C8B-B14F-4D97-AF65-F5344CB8AC3E}">
        <p14:creationId xmlns:p14="http://schemas.microsoft.com/office/powerpoint/2010/main" val="422019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3013501"/>
            <a:ext cx="75090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>
                <a:solidFill>
                  <a:schemeClr val="bg1"/>
                </a:solidFill>
                <a:cs typeface="Arial" pitchFamily="34" charset="0"/>
              </a:rPr>
              <a:t>Testing Overview</a:t>
            </a:r>
            <a:endParaRPr lang="ko-KR" altLang="en-US" sz="48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0BE13451C4F141A5CCEEB03D101D05" ma:contentTypeVersion="10" ma:contentTypeDescription="Create a new document." ma:contentTypeScope="" ma:versionID="b1bb48a54f2bde64cf906e4e332ad612">
  <xsd:schema xmlns:xsd="http://www.w3.org/2001/XMLSchema" xmlns:xs="http://www.w3.org/2001/XMLSchema" xmlns:p="http://schemas.microsoft.com/office/2006/metadata/properties" xmlns:ns2="6dc9e06b-4665-42d0-9d17-cb51f0ad2114" targetNamespace="http://schemas.microsoft.com/office/2006/metadata/properties" ma:root="true" ma:fieldsID="055b3f394af580702907f1899620f4b1" ns2:_="">
    <xsd:import namespace="6dc9e06b-4665-42d0-9d17-cb51f0ad2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9e06b-4665-42d0-9d17-cb51f0ad2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57CA51-D8F3-4FDE-953F-EBAB3AEB7DFB}">
  <ds:schemaRefs>
    <ds:schemaRef ds:uri="6dc9e06b-4665-42d0-9d17-cb51f0ad2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92E712-4539-4FC1-994E-9495B28DB1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4418479-28B6-4601-B6BB-2DFC738D91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revision>1</cp:revision>
  <dcterms:created xsi:type="dcterms:W3CDTF">2018-04-24T17:14:44Z</dcterms:created>
  <dcterms:modified xsi:type="dcterms:W3CDTF">2022-03-17T19:08:51Z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0x0101000D0BE13451C4F141A5CCEEB03D101D05</vt:lpwstr>
  </property>
</Properties>
</file>